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Baskerville Display PT" charset="1" panose="02030602080406020203"/>
      <p:regular r:id="rId23"/>
    </p:embeddedFont>
    <p:embeddedFont>
      <p:font typeface="Public Sans Thin Italics" charset="1" panose="00000000000000000000"/>
      <p:regular r:id="rId24"/>
    </p:embeddedFont>
    <p:embeddedFont>
      <p:font typeface="Public Sans Thin" charset="1" panose="00000000000000000000"/>
      <p:regular r:id="rId25"/>
    </p:embeddedFont>
    <p:embeddedFont>
      <p:font typeface="Public Sans" charset="1" panose="00000000000000000000"/>
      <p:regular r:id="rId26"/>
    </p:embeddedFont>
    <p:embeddedFont>
      <p:font typeface="Public Sans Bold" charset="1" panose="00000000000000000000"/>
      <p:regular r:id="rId27"/>
    </p:embeddedFont>
    <p:embeddedFont>
      <p:font typeface="Poppins Bold" charset="1" panose="00000800000000000000"/>
      <p:regular r:id="rId28"/>
    </p:embeddedFont>
    <p:embeddedFont>
      <p:font typeface="Arial Bold" charset="1" panose="020B0802020202020204"/>
      <p:regular r:id="rId29"/>
    </p:embeddedFont>
    <p:embeddedFont>
      <p:font typeface="Arial Bold Italics" charset="1" panose="020B0802020202090204"/>
      <p:regular r:id="rId30"/>
    </p:embeddedFont>
    <p:embeddedFont>
      <p:font typeface="Inter" charset="1" panose="020B0502030000000004"/>
      <p:regular r:id="rId31"/>
    </p:embeddedFont>
    <p:embeddedFont>
      <p:font typeface="IBM Plex Sans Bold" charset="1" panose="020B0803050203000203"/>
      <p:regular r:id="rId32"/>
    </p:embeddedFont>
    <p:embeddedFont>
      <p:font typeface="IBM Plex Sans Condensed Bold" charset="1" panose="020B08060502030002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https://www.linkedin.com/in/lonaakinyi/?jobid=1234" TargetMode="External" Type="http://schemas.openxmlformats.org/officeDocument/2006/relationships/hyperlink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png" Type="http://schemas.openxmlformats.org/officeDocument/2006/relationships/image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png" Type="http://schemas.openxmlformats.org/officeDocument/2006/relationships/image"/><Relationship Id="rId9" Target="../media/image3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Relationship Id="rId5" Target="../media/image38.jpeg" Type="http://schemas.openxmlformats.org/officeDocument/2006/relationships/image"/><Relationship Id="rId6" Target="../media/image39.jpeg" Type="http://schemas.openxmlformats.org/officeDocument/2006/relationships/image"/><Relationship Id="rId7" Target="../media/image40.jpeg" Type="http://schemas.openxmlformats.org/officeDocument/2006/relationships/image"/><Relationship Id="rId8" Target="../media/image41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png" Type="http://schemas.openxmlformats.org/officeDocument/2006/relationships/image"/><Relationship Id="rId7" Target="../media/image46.png" Type="http://schemas.openxmlformats.org/officeDocument/2006/relationships/image"/><Relationship Id="rId8" Target="../media/image47.png" Type="http://schemas.openxmlformats.org/officeDocument/2006/relationships/image"/><Relationship Id="rId9" Target="../media/image4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9.png" Type="http://schemas.openxmlformats.org/officeDocument/2006/relationships/image"/><Relationship Id="rId5" Target="../media/image50.png" Type="http://schemas.openxmlformats.org/officeDocument/2006/relationships/image"/><Relationship Id="rId6" Target="../media/image5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pn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2.png" Type="http://schemas.openxmlformats.org/officeDocument/2006/relationships/image"/><Relationship Id="rId11" Target="../media/image63.svg" Type="http://schemas.openxmlformats.org/officeDocument/2006/relationships/image"/><Relationship Id="rId12" Target="../media/image64.png" Type="http://schemas.openxmlformats.org/officeDocument/2006/relationships/image"/><Relationship Id="rId13" Target="../media/image65.svg" Type="http://schemas.openxmlformats.org/officeDocument/2006/relationships/image"/><Relationship Id="rId14" Target="../media/image66.png" Type="http://schemas.openxmlformats.org/officeDocument/2006/relationships/image"/><Relationship Id="rId15" Target="../media/image67.svg" Type="http://schemas.openxmlformats.org/officeDocument/2006/relationships/image"/><Relationship Id="rId16" Target="https://www.linkedin.com/in/lonaakinyi/?jobid=1234" TargetMode="External" Type="http://schemas.openxmlformats.org/officeDocument/2006/relationships/hyperlink"/><Relationship Id="rId2" Target="../media/image8.jpeg" Type="http://schemas.openxmlformats.org/officeDocument/2006/relationships/image"/><Relationship Id="rId3" Target="../media/image56.jpeg" Type="http://schemas.openxmlformats.org/officeDocument/2006/relationships/image"/><Relationship Id="rId4" Target="../media/image22.jpeg" Type="http://schemas.openxmlformats.org/officeDocument/2006/relationships/image"/><Relationship Id="rId5" Target="../media/image57.png" Type="http://schemas.openxmlformats.org/officeDocument/2006/relationships/image"/><Relationship Id="rId6" Target="../media/image58.svg" Type="http://schemas.openxmlformats.org/officeDocument/2006/relationships/image"/><Relationship Id="rId7" Target="../media/image59.png" Type="http://schemas.openxmlformats.org/officeDocument/2006/relationships/image"/><Relationship Id="rId8" Target="../media/image60.png" Type="http://schemas.openxmlformats.org/officeDocument/2006/relationships/image"/><Relationship Id="rId9" Target="../media/image6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6.png" Type="http://schemas.openxmlformats.org/officeDocument/2006/relationships/image"/><Relationship Id="rId9" Target="https://docs.google.com/presentation/d/1oVYGE77tEwnGKay1Qkep7vxDZEmHVv1hB8vf4SfvWzE/edit#slide=id.g30cc61b7dc4_0_32" TargetMode="External" Type="http://schemas.openxmlformats.org/officeDocument/2006/relationships/hyperlink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54849" y="-4690741"/>
            <a:ext cx="11584761" cy="1158476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704457" y="2661844"/>
            <a:ext cx="5463439" cy="5463439"/>
            <a:chOff x="0" y="0"/>
            <a:chExt cx="14840029" cy="1484002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1E1B1B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2"/>
              <a:stretch>
                <a:fillRect l="-14228" t="0" r="-14228" b="0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1028700" y="1019175"/>
            <a:ext cx="16139196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632038" y="6588389"/>
            <a:ext cx="610987" cy="611261"/>
          </a:xfrm>
          <a:custGeom>
            <a:avLst/>
            <a:gdLst/>
            <a:ahLst/>
            <a:cxnLst/>
            <a:rect r="r" b="b" t="t" l="l"/>
            <a:pathLst>
              <a:path h="611261" w="610987">
                <a:moveTo>
                  <a:pt x="0" y="0"/>
                </a:moveTo>
                <a:lnTo>
                  <a:pt x="610987" y="0"/>
                </a:lnTo>
                <a:lnTo>
                  <a:pt x="610987" y="611261"/>
                </a:lnTo>
                <a:lnTo>
                  <a:pt x="0" y="6112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632038" y="3061602"/>
            <a:ext cx="9829281" cy="194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246"/>
              </a:lnSpc>
            </a:pPr>
            <a:r>
              <a:rPr lang="en-US" sz="12705" spc="63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Lona Akinyi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34415" y="5033241"/>
            <a:ext cx="9193857" cy="747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029"/>
              </a:lnSpc>
              <a:spcBef>
                <a:spcPct val="0"/>
              </a:spcBef>
            </a:pPr>
            <a:r>
              <a:rPr lang="en-US" sz="4368" i="true">
                <a:solidFill>
                  <a:srgbClr val="FFFCF4"/>
                </a:solidFill>
                <a:latin typeface="Public Sans Thin Italics"/>
                <a:ea typeface="Public Sans Thin Italics"/>
                <a:cs typeface="Public Sans Thin Italics"/>
                <a:sym typeface="Public Sans Thin Italics"/>
              </a:rPr>
              <a:t>Operations &amp; Administrative Assistant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494742" y="6593982"/>
            <a:ext cx="4974854" cy="5460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409"/>
              </a:lnSpc>
              <a:spcBef>
                <a:spcPct val="0"/>
              </a:spcBef>
            </a:pPr>
            <a:r>
              <a:rPr lang="en-US" sz="3195" u="sng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  <a:hlinkClick r:id="rId7" tooltip="https://www.linkedin.com/in/lonaakinyi/?jobid=1234"/>
              </a:rPr>
              <a:t>LinkedIn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82971" cy="10287000"/>
          </a:xfrm>
          <a:custGeom>
            <a:avLst/>
            <a:gdLst/>
            <a:ahLst/>
            <a:cxnLst/>
            <a:rect r="r" b="b" t="t" l="l"/>
            <a:pathLst>
              <a:path h="10287000" w="5482971">
                <a:moveTo>
                  <a:pt x="0" y="0"/>
                </a:moveTo>
                <a:lnTo>
                  <a:pt x="5482971" y="0"/>
                </a:lnTo>
                <a:lnTo>
                  <a:pt x="54829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42" t="0" r="-33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79639" y="3006656"/>
            <a:ext cx="1002177" cy="694236"/>
          </a:xfrm>
          <a:custGeom>
            <a:avLst/>
            <a:gdLst/>
            <a:ahLst/>
            <a:cxnLst/>
            <a:rect r="r" b="b" t="t" l="l"/>
            <a:pathLst>
              <a:path h="694236" w="1002177">
                <a:moveTo>
                  <a:pt x="0" y="0"/>
                </a:moveTo>
                <a:lnTo>
                  <a:pt x="1002177" y="0"/>
                </a:lnTo>
                <a:lnTo>
                  <a:pt x="1002177" y="694235"/>
                </a:lnTo>
                <a:lnTo>
                  <a:pt x="0" y="69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6290253" y="-405683"/>
            <a:ext cx="0" cy="3123874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6271203" y="4152350"/>
            <a:ext cx="0" cy="1209662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5760589" y="5692462"/>
            <a:ext cx="1002177" cy="694236"/>
          </a:xfrm>
          <a:custGeom>
            <a:avLst/>
            <a:gdLst/>
            <a:ahLst/>
            <a:cxnLst/>
            <a:rect r="r" b="b" t="t" l="l"/>
            <a:pathLst>
              <a:path h="694236" w="1002177">
                <a:moveTo>
                  <a:pt x="0" y="0"/>
                </a:moveTo>
                <a:lnTo>
                  <a:pt x="1002177" y="0"/>
                </a:lnTo>
                <a:lnTo>
                  <a:pt x="1002177" y="694235"/>
                </a:lnTo>
                <a:lnTo>
                  <a:pt x="0" y="694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7" id="7"/>
          <p:cNvSpPr/>
          <p:nvPr/>
        </p:nvSpPr>
        <p:spPr>
          <a:xfrm flipH="true">
            <a:off x="6252153" y="6679343"/>
            <a:ext cx="0" cy="3972239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8814822" y="6278232"/>
            <a:ext cx="8444478" cy="3817388"/>
          </a:xfrm>
          <a:custGeom>
            <a:avLst/>
            <a:gdLst/>
            <a:ahLst/>
            <a:cxnLst/>
            <a:rect r="r" b="b" t="t" l="l"/>
            <a:pathLst>
              <a:path h="3817388" w="8444478">
                <a:moveTo>
                  <a:pt x="0" y="0"/>
                </a:moveTo>
                <a:lnTo>
                  <a:pt x="8444478" y="0"/>
                </a:lnTo>
                <a:lnTo>
                  <a:pt x="8444478" y="3817388"/>
                </a:lnTo>
                <a:lnTo>
                  <a:pt x="0" y="38173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24984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99878" y="1634990"/>
            <a:ext cx="8659882" cy="940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45"/>
              </a:lnSpc>
              <a:spcBef>
                <a:spcPct val="0"/>
              </a:spcBef>
            </a:pPr>
            <a:r>
              <a:rPr lang="en-US" sz="6204" spc="-186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Educational Background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232636" y="2959031"/>
            <a:ext cx="7768987" cy="46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738" spc="-82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Advanced Training in Executive Admin Assistance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32636" y="3522198"/>
            <a:ext cx="1597786" cy="31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4"/>
              </a:lnSpc>
            </a:pPr>
            <a:r>
              <a:rPr lang="en-US" sz="1880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2022 - 2024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32636" y="5676965"/>
            <a:ext cx="4417025" cy="1411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2738" spc="-82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Diploma in Travel &amp; Tourism</a:t>
            </a:r>
          </a:p>
          <a:p>
            <a:pPr algn="l">
              <a:lnSpc>
                <a:spcPts val="3778"/>
              </a:lnSpc>
            </a:pPr>
          </a:p>
          <a:p>
            <a:pPr algn="l">
              <a:lnSpc>
                <a:spcPts val="3778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7232636" y="6240132"/>
            <a:ext cx="1597786" cy="3189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94"/>
              </a:lnSpc>
            </a:pPr>
            <a:r>
              <a:rPr lang="en-US" sz="1880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2022 - 2023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783212" y="-86410"/>
            <a:ext cx="14723473" cy="10443867"/>
            <a:chOff x="0" y="0"/>
            <a:chExt cx="10820400" cy="7675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63500" y="63500"/>
              <a:ext cx="10692384" cy="7548245"/>
            </a:xfrm>
            <a:custGeom>
              <a:avLst/>
              <a:gdLst/>
              <a:ahLst/>
              <a:cxnLst/>
              <a:rect r="r" b="b" t="t" l="l"/>
              <a:pathLst>
                <a:path h="7548245" w="10692384">
                  <a:moveTo>
                    <a:pt x="0" y="0"/>
                  </a:moveTo>
                  <a:lnTo>
                    <a:pt x="0" y="7548245"/>
                  </a:lnTo>
                  <a:lnTo>
                    <a:pt x="10692384" y="7548245"/>
                  </a:lnTo>
                  <a:lnTo>
                    <a:pt x="10692384" y="0"/>
                  </a:lnTo>
                  <a:close/>
                </a:path>
              </a:pathLst>
            </a:custGeom>
            <a:solidFill>
              <a:srgbClr val="053D8D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349377" y="349377"/>
              <a:ext cx="10121646" cy="6976491"/>
            </a:xfrm>
            <a:custGeom>
              <a:avLst/>
              <a:gdLst/>
              <a:ahLst/>
              <a:cxnLst/>
              <a:rect r="r" b="b" t="t" l="l"/>
              <a:pathLst>
                <a:path h="6976491" w="10121646">
                  <a:moveTo>
                    <a:pt x="0" y="0"/>
                  </a:moveTo>
                  <a:lnTo>
                    <a:pt x="10121646" y="0"/>
                  </a:lnTo>
                  <a:lnTo>
                    <a:pt x="10121646" y="6976491"/>
                  </a:lnTo>
                  <a:lnTo>
                    <a:pt x="0" y="697649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362430" y="492809"/>
            <a:ext cx="13565049" cy="9285444"/>
          </a:xfrm>
          <a:custGeom>
            <a:avLst/>
            <a:gdLst/>
            <a:ahLst/>
            <a:cxnLst/>
            <a:rect r="r" b="b" t="t" l="l"/>
            <a:pathLst>
              <a:path h="9285444" w="13565049">
                <a:moveTo>
                  <a:pt x="0" y="0"/>
                </a:moveTo>
                <a:lnTo>
                  <a:pt x="13565049" y="0"/>
                </a:lnTo>
                <a:lnTo>
                  <a:pt x="13565049" y="9285443"/>
                </a:lnTo>
                <a:lnTo>
                  <a:pt x="0" y="9285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72269" y="302648"/>
            <a:ext cx="13945358" cy="9665753"/>
          </a:xfrm>
          <a:custGeom>
            <a:avLst/>
            <a:gdLst/>
            <a:ahLst/>
            <a:cxnLst/>
            <a:rect r="r" b="b" t="t" l="l"/>
            <a:pathLst>
              <a:path h="9665753" w="13945358">
                <a:moveTo>
                  <a:pt x="0" y="0"/>
                </a:moveTo>
                <a:lnTo>
                  <a:pt x="13945358" y="0"/>
                </a:lnTo>
                <a:lnTo>
                  <a:pt x="13945358" y="9665752"/>
                </a:lnTo>
                <a:lnTo>
                  <a:pt x="0" y="9665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14735" y="881853"/>
            <a:ext cx="3423687" cy="2982760"/>
          </a:xfrm>
          <a:custGeom>
            <a:avLst/>
            <a:gdLst/>
            <a:ahLst/>
            <a:cxnLst/>
            <a:rect r="r" b="b" t="t" l="l"/>
            <a:pathLst>
              <a:path h="2982760" w="3423687">
                <a:moveTo>
                  <a:pt x="0" y="0"/>
                </a:moveTo>
                <a:lnTo>
                  <a:pt x="3423687" y="0"/>
                </a:lnTo>
                <a:lnTo>
                  <a:pt x="3423687" y="2982761"/>
                </a:lnTo>
                <a:lnTo>
                  <a:pt x="0" y="2982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4610261" y="4127990"/>
            <a:ext cx="985812" cy="246346"/>
            <a:chOff x="0" y="0"/>
            <a:chExt cx="724484" cy="18105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24535" cy="181102"/>
            </a:xfrm>
            <a:custGeom>
              <a:avLst/>
              <a:gdLst/>
              <a:ahLst/>
              <a:cxnLst/>
              <a:rect r="r" b="b" t="t" l="l"/>
              <a:pathLst>
                <a:path h="181102" w="724535">
                  <a:moveTo>
                    <a:pt x="98933" y="53340"/>
                  </a:moveTo>
                  <a:cubicBezTo>
                    <a:pt x="97790" y="43815"/>
                    <a:pt x="94361" y="37084"/>
                    <a:pt x="88392" y="33147"/>
                  </a:cubicBezTo>
                  <a:cubicBezTo>
                    <a:pt x="82423" y="29210"/>
                    <a:pt x="74930" y="27305"/>
                    <a:pt x="65786" y="27305"/>
                  </a:cubicBezTo>
                  <a:cubicBezTo>
                    <a:pt x="59055" y="27305"/>
                    <a:pt x="53340" y="28321"/>
                    <a:pt x="48514" y="30480"/>
                  </a:cubicBezTo>
                  <a:cubicBezTo>
                    <a:pt x="43688" y="32639"/>
                    <a:pt x="40005" y="35306"/>
                    <a:pt x="37465" y="38735"/>
                  </a:cubicBezTo>
                  <a:cubicBezTo>
                    <a:pt x="34925" y="42164"/>
                    <a:pt x="33782" y="45974"/>
                    <a:pt x="33782" y="50292"/>
                  </a:cubicBezTo>
                  <a:cubicBezTo>
                    <a:pt x="33782" y="53721"/>
                    <a:pt x="34671" y="56769"/>
                    <a:pt x="36322" y="59182"/>
                  </a:cubicBezTo>
                  <a:cubicBezTo>
                    <a:pt x="37973" y="61595"/>
                    <a:pt x="40259" y="63754"/>
                    <a:pt x="43307" y="65659"/>
                  </a:cubicBezTo>
                  <a:cubicBezTo>
                    <a:pt x="46355" y="67564"/>
                    <a:pt x="49403" y="69088"/>
                    <a:pt x="52832" y="70231"/>
                  </a:cubicBezTo>
                  <a:cubicBezTo>
                    <a:pt x="56261" y="71374"/>
                    <a:pt x="59563" y="72517"/>
                    <a:pt x="62484" y="73279"/>
                  </a:cubicBezTo>
                  <a:lnTo>
                    <a:pt x="79375" y="77851"/>
                  </a:lnTo>
                  <a:cubicBezTo>
                    <a:pt x="83820" y="78994"/>
                    <a:pt x="88900" y="80645"/>
                    <a:pt x="94488" y="82804"/>
                  </a:cubicBezTo>
                  <a:cubicBezTo>
                    <a:pt x="100076" y="84963"/>
                    <a:pt x="105537" y="87757"/>
                    <a:pt x="110871" y="91567"/>
                  </a:cubicBezTo>
                  <a:cubicBezTo>
                    <a:pt x="116205" y="95377"/>
                    <a:pt x="120650" y="100203"/>
                    <a:pt x="124333" y="106299"/>
                  </a:cubicBezTo>
                  <a:cubicBezTo>
                    <a:pt x="128016" y="112395"/>
                    <a:pt x="129794" y="119634"/>
                    <a:pt x="129794" y="128270"/>
                  </a:cubicBezTo>
                  <a:cubicBezTo>
                    <a:pt x="129794" y="138176"/>
                    <a:pt x="127127" y="147193"/>
                    <a:pt x="121920" y="155194"/>
                  </a:cubicBezTo>
                  <a:cubicBezTo>
                    <a:pt x="116713" y="163195"/>
                    <a:pt x="109347" y="169545"/>
                    <a:pt x="99695" y="174117"/>
                  </a:cubicBezTo>
                  <a:cubicBezTo>
                    <a:pt x="90043" y="178689"/>
                    <a:pt x="78359" y="181102"/>
                    <a:pt x="64897" y="181102"/>
                  </a:cubicBezTo>
                  <a:cubicBezTo>
                    <a:pt x="52324" y="181102"/>
                    <a:pt x="41275" y="179070"/>
                    <a:pt x="32004" y="174879"/>
                  </a:cubicBezTo>
                  <a:cubicBezTo>
                    <a:pt x="22733" y="170688"/>
                    <a:pt x="15113" y="164846"/>
                    <a:pt x="9652" y="157226"/>
                  </a:cubicBezTo>
                  <a:cubicBezTo>
                    <a:pt x="4191" y="149606"/>
                    <a:pt x="889" y="139065"/>
                    <a:pt x="0" y="125730"/>
                  </a:cubicBezTo>
                  <a:lnTo>
                    <a:pt x="30226" y="125730"/>
                  </a:lnTo>
                  <a:cubicBezTo>
                    <a:pt x="30988" y="133858"/>
                    <a:pt x="32766" y="139573"/>
                    <a:pt x="35814" y="143002"/>
                  </a:cubicBezTo>
                  <a:cubicBezTo>
                    <a:pt x="38862" y="146431"/>
                    <a:pt x="42926" y="148971"/>
                    <a:pt x="48006" y="150749"/>
                  </a:cubicBezTo>
                  <a:cubicBezTo>
                    <a:pt x="53086" y="152527"/>
                    <a:pt x="58674" y="153416"/>
                    <a:pt x="64770" y="153416"/>
                  </a:cubicBezTo>
                  <a:cubicBezTo>
                    <a:pt x="71882" y="153416"/>
                    <a:pt x="78105" y="152273"/>
                    <a:pt x="83566" y="150114"/>
                  </a:cubicBezTo>
                  <a:cubicBezTo>
                    <a:pt x="89027" y="147955"/>
                    <a:pt x="93218" y="144780"/>
                    <a:pt x="96266" y="141097"/>
                  </a:cubicBezTo>
                  <a:cubicBezTo>
                    <a:pt x="99314" y="137414"/>
                    <a:pt x="100711" y="132969"/>
                    <a:pt x="100711" y="128016"/>
                  </a:cubicBezTo>
                  <a:cubicBezTo>
                    <a:pt x="100711" y="123698"/>
                    <a:pt x="99441" y="120142"/>
                    <a:pt x="97028" y="117475"/>
                  </a:cubicBezTo>
                  <a:cubicBezTo>
                    <a:pt x="94615" y="114808"/>
                    <a:pt x="91059" y="112395"/>
                    <a:pt x="86360" y="110363"/>
                  </a:cubicBezTo>
                  <a:cubicBezTo>
                    <a:pt x="81661" y="108331"/>
                    <a:pt x="76581" y="106553"/>
                    <a:pt x="70993" y="105029"/>
                  </a:cubicBezTo>
                  <a:lnTo>
                    <a:pt x="50546" y="99060"/>
                  </a:lnTo>
                  <a:cubicBezTo>
                    <a:pt x="36830" y="95123"/>
                    <a:pt x="25781" y="89281"/>
                    <a:pt x="17399" y="81534"/>
                  </a:cubicBezTo>
                  <a:cubicBezTo>
                    <a:pt x="9017" y="73787"/>
                    <a:pt x="4826" y="63754"/>
                    <a:pt x="4826" y="51181"/>
                  </a:cubicBezTo>
                  <a:cubicBezTo>
                    <a:pt x="4826" y="40894"/>
                    <a:pt x="7620" y="31750"/>
                    <a:pt x="13208" y="24130"/>
                  </a:cubicBezTo>
                  <a:cubicBezTo>
                    <a:pt x="18796" y="16510"/>
                    <a:pt x="26416" y="10541"/>
                    <a:pt x="35687" y="6350"/>
                  </a:cubicBezTo>
                  <a:cubicBezTo>
                    <a:pt x="44958" y="2159"/>
                    <a:pt x="55118" y="0"/>
                    <a:pt x="66421" y="0"/>
                  </a:cubicBezTo>
                  <a:cubicBezTo>
                    <a:pt x="77851" y="0"/>
                    <a:pt x="88011" y="2032"/>
                    <a:pt x="97028" y="6223"/>
                  </a:cubicBezTo>
                  <a:cubicBezTo>
                    <a:pt x="106045" y="10414"/>
                    <a:pt x="113284" y="16129"/>
                    <a:pt x="118745" y="23368"/>
                  </a:cubicBezTo>
                  <a:cubicBezTo>
                    <a:pt x="124206" y="30607"/>
                    <a:pt x="127127" y="40640"/>
                    <a:pt x="127508" y="53340"/>
                  </a:cubicBezTo>
                  <a:lnTo>
                    <a:pt x="98933" y="53340"/>
                  </a:lnTo>
                  <a:close/>
                  <a:moveTo>
                    <a:pt x="203200" y="180721"/>
                  </a:moveTo>
                  <a:cubicBezTo>
                    <a:pt x="190627" y="180721"/>
                    <a:pt x="179705" y="177673"/>
                    <a:pt x="170434" y="171704"/>
                  </a:cubicBezTo>
                  <a:cubicBezTo>
                    <a:pt x="161163" y="165735"/>
                    <a:pt x="154178" y="157480"/>
                    <a:pt x="149225" y="147066"/>
                  </a:cubicBezTo>
                  <a:cubicBezTo>
                    <a:pt x="144272" y="136652"/>
                    <a:pt x="141859" y="124841"/>
                    <a:pt x="141859" y="111760"/>
                  </a:cubicBezTo>
                  <a:cubicBezTo>
                    <a:pt x="141859" y="98298"/>
                    <a:pt x="144399" y="86487"/>
                    <a:pt x="149352" y="76073"/>
                  </a:cubicBezTo>
                  <a:cubicBezTo>
                    <a:pt x="154305" y="65659"/>
                    <a:pt x="161544" y="57404"/>
                    <a:pt x="170688" y="51435"/>
                  </a:cubicBezTo>
                  <a:cubicBezTo>
                    <a:pt x="179832" y="45466"/>
                    <a:pt x="190627" y="42418"/>
                    <a:pt x="202819" y="42418"/>
                  </a:cubicBezTo>
                  <a:cubicBezTo>
                    <a:pt x="212344" y="42418"/>
                    <a:pt x="220853" y="44196"/>
                    <a:pt x="228600" y="47752"/>
                  </a:cubicBezTo>
                  <a:cubicBezTo>
                    <a:pt x="236347" y="51308"/>
                    <a:pt x="242697" y="56261"/>
                    <a:pt x="247650" y="62738"/>
                  </a:cubicBezTo>
                  <a:cubicBezTo>
                    <a:pt x="252603" y="69215"/>
                    <a:pt x="256032" y="78613"/>
                    <a:pt x="257683" y="90805"/>
                  </a:cubicBezTo>
                  <a:lnTo>
                    <a:pt x="229489" y="90805"/>
                  </a:lnTo>
                  <a:cubicBezTo>
                    <a:pt x="227711" y="83693"/>
                    <a:pt x="224663" y="78232"/>
                    <a:pt x="220472" y="74549"/>
                  </a:cubicBezTo>
                  <a:cubicBezTo>
                    <a:pt x="216281" y="70866"/>
                    <a:pt x="210566" y="68961"/>
                    <a:pt x="203327" y="68961"/>
                  </a:cubicBezTo>
                  <a:cubicBezTo>
                    <a:pt x="196850" y="68961"/>
                    <a:pt x="191135" y="70612"/>
                    <a:pt x="186309" y="74041"/>
                  </a:cubicBezTo>
                  <a:cubicBezTo>
                    <a:pt x="181483" y="77470"/>
                    <a:pt x="177673" y="82169"/>
                    <a:pt x="174879" y="88519"/>
                  </a:cubicBezTo>
                  <a:cubicBezTo>
                    <a:pt x="172085" y="94869"/>
                    <a:pt x="170688" y="102362"/>
                    <a:pt x="170688" y="111125"/>
                  </a:cubicBezTo>
                  <a:cubicBezTo>
                    <a:pt x="170688" y="120142"/>
                    <a:pt x="172085" y="127889"/>
                    <a:pt x="174879" y="134239"/>
                  </a:cubicBezTo>
                  <a:cubicBezTo>
                    <a:pt x="177673" y="140589"/>
                    <a:pt x="181356" y="145542"/>
                    <a:pt x="186182" y="148971"/>
                  </a:cubicBezTo>
                  <a:cubicBezTo>
                    <a:pt x="191008" y="152400"/>
                    <a:pt x="196723" y="154051"/>
                    <a:pt x="203327" y="154051"/>
                  </a:cubicBezTo>
                  <a:cubicBezTo>
                    <a:pt x="207645" y="154051"/>
                    <a:pt x="211582" y="153289"/>
                    <a:pt x="215011" y="151892"/>
                  </a:cubicBezTo>
                  <a:cubicBezTo>
                    <a:pt x="218440" y="150495"/>
                    <a:pt x="221361" y="148336"/>
                    <a:pt x="223647" y="145669"/>
                  </a:cubicBezTo>
                  <a:cubicBezTo>
                    <a:pt x="225933" y="143002"/>
                    <a:pt x="227965" y="138557"/>
                    <a:pt x="229616" y="132334"/>
                  </a:cubicBezTo>
                  <a:lnTo>
                    <a:pt x="257810" y="132334"/>
                  </a:lnTo>
                  <a:cubicBezTo>
                    <a:pt x="256159" y="144145"/>
                    <a:pt x="252857" y="153289"/>
                    <a:pt x="248158" y="159766"/>
                  </a:cubicBezTo>
                  <a:cubicBezTo>
                    <a:pt x="243459" y="166243"/>
                    <a:pt x="237236" y="171450"/>
                    <a:pt x="229616" y="175260"/>
                  </a:cubicBezTo>
                  <a:cubicBezTo>
                    <a:pt x="221996" y="179070"/>
                    <a:pt x="213233" y="180848"/>
                    <a:pt x="203200" y="180848"/>
                  </a:cubicBezTo>
                  <a:close/>
                  <a:moveTo>
                    <a:pt x="327152" y="180721"/>
                  </a:moveTo>
                  <a:cubicBezTo>
                    <a:pt x="314960" y="180721"/>
                    <a:pt x="304165" y="177800"/>
                    <a:pt x="295021" y="171958"/>
                  </a:cubicBezTo>
                  <a:cubicBezTo>
                    <a:pt x="285877" y="166116"/>
                    <a:pt x="278638" y="157988"/>
                    <a:pt x="273558" y="147701"/>
                  </a:cubicBezTo>
                  <a:cubicBezTo>
                    <a:pt x="268478" y="137414"/>
                    <a:pt x="265938" y="125349"/>
                    <a:pt x="265938" y="111633"/>
                  </a:cubicBezTo>
                  <a:cubicBezTo>
                    <a:pt x="265938" y="97917"/>
                    <a:pt x="268478" y="85725"/>
                    <a:pt x="273558" y="75438"/>
                  </a:cubicBezTo>
                  <a:cubicBezTo>
                    <a:pt x="278638" y="65151"/>
                    <a:pt x="285877" y="56896"/>
                    <a:pt x="295021" y="51054"/>
                  </a:cubicBezTo>
                  <a:cubicBezTo>
                    <a:pt x="304165" y="45212"/>
                    <a:pt x="314960" y="42291"/>
                    <a:pt x="327152" y="42291"/>
                  </a:cubicBezTo>
                  <a:cubicBezTo>
                    <a:pt x="339344" y="42291"/>
                    <a:pt x="350012" y="45212"/>
                    <a:pt x="359283" y="51054"/>
                  </a:cubicBezTo>
                  <a:cubicBezTo>
                    <a:pt x="368554" y="56896"/>
                    <a:pt x="375666" y="65024"/>
                    <a:pt x="380746" y="75438"/>
                  </a:cubicBezTo>
                  <a:cubicBezTo>
                    <a:pt x="385826" y="85852"/>
                    <a:pt x="388366" y="97917"/>
                    <a:pt x="388366" y="111633"/>
                  </a:cubicBezTo>
                  <a:cubicBezTo>
                    <a:pt x="388366" y="125222"/>
                    <a:pt x="385826" y="137287"/>
                    <a:pt x="380746" y="147701"/>
                  </a:cubicBezTo>
                  <a:cubicBezTo>
                    <a:pt x="375666" y="158115"/>
                    <a:pt x="368554" y="166116"/>
                    <a:pt x="359283" y="171958"/>
                  </a:cubicBezTo>
                  <a:cubicBezTo>
                    <a:pt x="350012" y="177800"/>
                    <a:pt x="339344" y="180721"/>
                    <a:pt x="327152" y="180721"/>
                  </a:cubicBezTo>
                  <a:close/>
                  <a:moveTo>
                    <a:pt x="327152" y="153924"/>
                  </a:moveTo>
                  <a:cubicBezTo>
                    <a:pt x="334645" y="153924"/>
                    <a:pt x="340741" y="152019"/>
                    <a:pt x="345440" y="148336"/>
                  </a:cubicBezTo>
                  <a:cubicBezTo>
                    <a:pt x="350139" y="144653"/>
                    <a:pt x="353822" y="139446"/>
                    <a:pt x="356108" y="133096"/>
                  </a:cubicBezTo>
                  <a:cubicBezTo>
                    <a:pt x="358394" y="126746"/>
                    <a:pt x="359791" y="119507"/>
                    <a:pt x="359791" y="111760"/>
                  </a:cubicBezTo>
                  <a:cubicBezTo>
                    <a:pt x="359791" y="104013"/>
                    <a:pt x="358521" y="96774"/>
                    <a:pt x="356108" y="90297"/>
                  </a:cubicBezTo>
                  <a:cubicBezTo>
                    <a:pt x="353695" y="83820"/>
                    <a:pt x="350139" y="78613"/>
                    <a:pt x="345440" y="74803"/>
                  </a:cubicBezTo>
                  <a:cubicBezTo>
                    <a:pt x="340741" y="70993"/>
                    <a:pt x="334645" y="69088"/>
                    <a:pt x="327152" y="69088"/>
                  </a:cubicBezTo>
                  <a:cubicBezTo>
                    <a:pt x="319659" y="69088"/>
                    <a:pt x="313563" y="70993"/>
                    <a:pt x="308864" y="74803"/>
                  </a:cubicBezTo>
                  <a:cubicBezTo>
                    <a:pt x="304165" y="78613"/>
                    <a:pt x="300609" y="83820"/>
                    <a:pt x="298196" y="90297"/>
                  </a:cubicBezTo>
                  <a:cubicBezTo>
                    <a:pt x="295783" y="96774"/>
                    <a:pt x="294640" y="104013"/>
                    <a:pt x="294640" y="111760"/>
                  </a:cubicBezTo>
                  <a:cubicBezTo>
                    <a:pt x="294640" y="119507"/>
                    <a:pt x="295783" y="126619"/>
                    <a:pt x="298196" y="133096"/>
                  </a:cubicBezTo>
                  <a:cubicBezTo>
                    <a:pt x="300609" y="139573"/>
                    <a:pt x="304165" y="144653"/>
                    <a:pt x="308864" y="148336"/>
                  </a:cubicBezTo>
                  <a:cubicBezTo>
                    <a:pt x="313563" y="152019"/>
                    <a:pt x="319786" y="153924"/>
                    <a:pt x="327152" y="153924"/>
                  </a:cubicBezTo>
                  <a:close/>
                  <a:moveTo>
                    <a:pt x="405130" y="178054"/>
                  </a:moveTo>
                  <a:lnTo>
                    <a:pt x="405130" y="43942"/>
                  </a:lnTo>
                  <a:lnTo>
                    <a:pt x="433197" y="43942"/>
                  </a:lnTo>
                  <a:lnTo>
                    <a:pt x="429768" y="66167"/>
                  </a:lnTo>
                  <a:lnTo>
                    <a:pt x="428498" y="65659"/>
                  </a:lnTo>
                  <a:cubicBezTo>
                    <a:pt x="429006" y="58674"/>
                    <a:pt x="432689" y="52959"/>
                    <a:pt x="439420" y="48514"/>
                  </a:cubicBezTo>
                  <a:cubicBezTo>
                    <a:pt x="446151" y="44069"/>
                    <a:pt x="453898" y="41910"/>
                    <a:pt x="462280" y="41910"/>
                  </a:cubicBezTo>
                  <a:cubicBezTo>
                    <a:pt x="463677" y="41910"/>
                    <a:pt x="465582" y="41910"/>
                    <a:pt x="467741" y="42037"/>
                  </a:cubicBezTo>
                  <a:cubicBezTo>
                    <a:pt x="469900" y="42164"/>
                    <a:pt x="473075" y="42291"/>
                    <a:pt x="477012" y="42672"/>
                  </a:cubicBezTo>
                  <a:lnTo>
                    <a:pt x="477012" y="72898"/>
                  </a:lnTo>
                  <a:cubicBezTo>
                    <a:pt x="472567" y="71501"/>
                    <a:pt x="469265" y="70739"/>
                    <a:pt x="467233" y="70485"/>
                  </a:cubicBezTo>
                  <a:cubicBezTo>
                    <a:pt x="465201" y="70231"/>
                    <a:pt x="462915" y="69977"/>
                    <a:pt x="460629" y="69977"/>
                  </a:cubicBezTo>
                  <a:cubicBezTo>
                    <a:pt x="455295" y="69977"/>
                    <a:pt x="450723" y="70993"/>
                    <a:pt x="446659" y="73152"/>
                  </a:cubicBezTo>
                  <a:cubicBezTo>
                    <a:pt x="442595" y="75311"/>
                    <a:pt x="439547" y="78232"/>
                    <a:pt x="437261" y="81915"/>
                  </a:cubicBezTo>
                  <a:cubicBezTo>
                    <a:pt x="434975" y="85598"/>
                    <a:pt x="433832" y="89789"/>
                    <a:pt x="433832" y="94488"/>
                  </a:cubicBezTo>
                  <a:lnTo>
                    <a:pt x="433832" y="178181"/>
                  </a:lnTo>
                  <a:lnTo>
                    <a:pt x="405130" y="178181"/>
                  </a:lnTo>
                  <a:close/>
                  <a:moveTo>
                    <a:pt x="548005" y="180721"/>
                  </a:moveTo>
                  <a:cubicBezTo>
                    <a:pt x="535051" y="180721"/>
                    <a:pt x="523875" y="177800"/>
                    <a:pt x="514350" y="171958"/>
                  </a:cubicBezTo>
                  <a:cubicBezTo>
                    <a:pt x="504825" y="166116"/>
                    <a:pt x="497586" y="157988"/>
                    <a:pt x="492633" y="147701"/>
                  </a:cubicBezTo>
                  <a:cubicBezTo>
                    <a:pt x="487680" y="137414"/>
                    <a:pt x="485140" y="125349"/>
                    <a:pt x="485140" y="111887"/>
                  </a:cubicBezTo>
                  <a:cubicBezTo>
                    <a:pt x="485140" y="98425"/>
                    <a:pt x="487680" y="86360"/>
                    <a:pt x="492633" y="75946"/>
                  </a:cubicBezTo>
                  <a:cubicBezTo>
                    <a:pt x="497586" y="65532"/>
                    <a:pt x="504825" y="57150"/>
                    <a:pt x="513969" y="51181"/>
                  </a:cubicBezTo>
                  <a:cubicBezTo>
                    <a:pt x="523113" y="45212"/>
                    <a:pt x="533908" y="42164"/>
                    <a:pt x="546100" y="42164"/>
                  </a:cubicBezTo>
                  <a:cubicBezTo>
                    <a:pt x="553085" y="42164"/>
                    <a:pt x="560070" y="43307"/>
                    <a:pt x="566928" y="45720"/>
                  </a:cubicBezTo>
                  <a:cubicBezTo>
                    <a:pt x="573786" y="48133"/>
                    <a:pt x="580136" y="51943"/>
                    <a:pt x="585851" y="57277"/>
                  </a:cubicBezTo>
                  <a:cubicBezTo>
                    <a:pt x="591566" y="62611"/>
                    <a:pt x="596011" y="69596"/>
                    <a:pt x="599313" y="78105"/>
                  </a:cubicBezTo>
                  <a:cubicBezTo>
                    <a:pt x="602615" y="86614"/>
                    <a:pt x="604393" y="97028"/>
                    <a:pt x="604393" y="109347"/>
                  </a:cubicBezTo>
                  <a:lnTo>
                    <a:pt x="604393" y="122301"/>
                  </a:lnTo>
                  <a:lnTo>
                    <a:pt x="498729" y="122301"/>
                  </a:lnTo>
                  <a:lnTo>
                    <a:pt x="498729" y="96266"/>
                  </a:lnTo>
                  <a:lnTo>
                    <a:pt x="575437" y="96266"/>
                  </a:lnTo>
                  <a:cubicBezTo>
                    <a:pt x="575437" y="93091"/>
                    <a:pt x="574167" y="89154"/>
                    <a:pt x="571754" y="84328"/>
                  </a:cubicBezTo>
                  <a:cubicBezTo>
                    <a:pt x="569341" y="79502"/>
                    <a:pt x="565912" y="75819"/>
                    <a:pt x="561594" y="73152"/>
                  </a:cubicBezTo>
                  <a:cubicBezTo>
                    <a:pt x="557276" y="70485"/>
                    <a:pt x="552069" y="68961"/>
                    <a:pt x="545973" y="68961"/>
                  </a:cubicBezTo>
                  <a:cubicBezTo>
                    <a:pt x="539369" y="68961"/>
                    <a:pt x="533527" y="70612"/>
                    <a:pt x="528828" y="73914"/>
                  </a:cubicBezTo>
                  <a:cubicBezTo>
                    <a:pt x="524129" y="77216"/>
                    <a:pt x="520319" y="81407"/>
                    <a:pt x="517652" y="86741"/>
                  </a:cubicBezTo>
                  <a:cubicBezTo>
                    <a:pt x="514985" y="92075"/>
                    <a:pt x="513715" y="97790"/>
                    <a:pt x="513715" y="103886"/>
                  </a:cubicBezTo>
                  <a:lnTo>
                    <a:pt x="513715" y="114935"/>
                  </a:lnTo>
                  <a:cubicBezTo>
                    <a:pt x="513715" y="123571"/>
                    <a:pt x="515112" y="130810"/>
                    <a:pt x="518033" y="136652"/>
                  </a:cubicBezTo>
                  <a:cubicBezTo>
                    <a:pt x="520954" y="142494"/>
                    <a:pt x="524891" y="146685"/>
                    <a:pt x="529971" y="149606"/>
                  </a:cubicBezTo>
                  <a:cubicBezTo>
                    <a:pt x="535051" y="152527"/>
                    <a:pt x="541020" y="154051"/>
                    <a:pt x="547878" y="154051"/>
                  </a:cubicBezTo>
                  <a:cubicBezTo>
                    <a:pt x="552323" y="154051"/>
                    <a:pt x="556387" y="153416"/>
                    <a:pt x="559943" y="152146"/>
                  </a:cubicBezTo>
                  <a:cubicBezTo>
                    <a:pt x="563499" y="150876"/>
                    <a:pt x="566420" y="149098"/>
                    <a:pt x="568833" y="146685"/>
                  </a:cubicBezTo>
                  <a:cubicBezTo>
                    <a:pt x="571246" y="144272"/>
                    <a:pt x="573786" y="139827"/>
                    <a:pt x="576199" y="133477"/>
                  </a:cubicBezTo>
                  <a:lnTo>
                    <a:pt x="603631" y="141224"/>
                  </a:lnTo>
                  <a:cubicBezTo>
                    <a:pt x="600456" y="151384"/>
                    <a:pt x="596392" y="159004"/>
                    <a:pt x="591185" y="164338"/>
                  </a:cubicBezTo>
                  <a:cubicBezTo>
                    <a:pt x="585978" y="169672"/>
                    <a:pt x="579882" y="173609"/>
                    <a:pt x="572516" y="176530"/>
                  </a:cubicBezTo>
                  <a:cubicBezTo>
                    <a:pt x="565150" y="179451"/>
                    <a:pt x="557022" y="180848"/>
                    <a:pt x="548005" y="180848"/>
                  </a:cubicBezTo>
                  <a:close/>
                  <a:moveTo>
                    <a:pt x="723646" y="79756"/>
                  </a:moveTo>
                  <a:lnTo>
                    <a:pt x="697357" y="87122"/>
                  </a:lnTo>
                  <a:cubicBezTo>
                    <a:pt x="695452" y="82042"/>
                    <a:pt x="693547" y="78232"/>
                    <a:pt x="691769" y="75946"/>
                  </a:cubicBezTo>
                  <a:cubicBezTo>
                    <a:pt x="689991" y="73660"/>
                    <a:pt x="687705" y="71755"/>
                    <a:pt x="684784" y="70358"/>
                  </a:cubicBezTo>
                  <a:cubicBezTo>
                    <a:pt x="681863" y="68961"/>
                    <a:pt x="678053" y="68199"/>
                    <a:pt x="673227" y="68199"/>
                  </a:cubicBezTo>
                  <a:cubicBezTo>
                    <a:pt x="666623" y="68199"/>
                    <a:pt x="661289" y="69596"/>
                    <a:pt x="657352" y="72390"/>
                  </a:cubicBezTo>
                  <a:cubicBezTo>
                    <a:pt x="653415" y="75184"/>
                    <a:pt x="651383" y="78359"/>
                    <a:pt x="651383" y="82042"/>
                  </a:cubicBezTo>
                  <a:cubicBezTo>
                    <a:pt x="651383" y="85344"/>
                    <a:pt x="652653" y="87884"/>
                    <a:pt x="655320" y="90043"/>
                  </a:cubicBezTo>
                  <a:cubicBezTo>
                    <a:pt x="657987" y="92202"/>
                    <a:pt x="662559" y="93980"/>
                    <a:pt x="669290" y="95631"/>
                  </a:cubicBezTo>
                  <a:lnTo>
                    <a:pt x="687832" y="100076"/>
                  </a:lnTo>
                  <a:cubicBezTo>
                    <a:pt x="699897" y="102997"/>
                    <a:pt x="709041" y="107696"/>
                    <a:pt x="715264" y="113919"/>
                  </a:cubicBezTo>
                  <a:cubicBezTo>
                    <a:pt x="721487" y="120142"/>
                    <a:pt x="724535" y="128397"/>
                    <a:pt x="724535" y="138430"/>
                  </a:cubicBezTo>
                  <a:cubicBezTo>
                    <a:pt x="724535" y="146558"/>
                    <a:pt x="722249" y="153924"/>
                    <a:pt x="717550" y="160274"/>
                  </a:cubicBezTo>
                  <a:cubicBezTo>
                    <a:pt x="712851" y="166624"/>
                    <a:pt x="706628" y="171577"/>
                    <a:pt x="698627" y="175133"/>
                  </a:cubicBezTo>
                  <a:cubicBezTo>
                    <a:pt x="690626" y="178689"/>
                    <a:pt x="681482" y="180467"/>
                    <a:pt x="671068" y="180467"/>
                  </a:cubicBezTo>
                  <a:cubicBezTo>
                    <a:pt x="657352" y="180467"/>
                    <a:pt x="645922" y="177419"/>
                    <a:pt x="636651" y="171196"/>
                  </a:cubicBezTo>
                  <a:cubicBezTo>
                    <a:pt x="627380" y="164973"/>
                    <a:pt x="621157" y="154559"/>
                    <a:pt x="618109" y="139700"/>
                  </a:cubicBezTo>
                  <a:lnTo>
                    <a:pt x="645287" y="132842"/>
                  </a:lnTo>
                  <a:cubicBezTo>
                    <a:pt x="647573" y="141478"/>
                    <a:pt x="650621" y="147193"/>
                    <a:pt x="654558" y="149987"/>
                  </a:cubicBezTo>
                  <a:cubicBezTo>
                    <a:pt x="658495" y="152781"/>
                    <a:pt x="663956" y="154051"/>
                    <a:pt x="670814" y="154051"/>
                  </a:cubicBezTo>
                  <a:cubicBezTo>
                    <a:pt x="678688" y="154051"/>
                    <a:pt x="684784" y="152527"/>
                    <a:pt x="688975" y="149479"/>
                  </a:cubicBezTo>
                  <a:cubicBezTo>
                    <a:pt x="693166" y="146431"/>
                    <a:pt x="695325" y="143002"/>
                    <a:pt x="695325" y="139319"/>
                  </a:cubicBezTo>
                  <a:cubicBezTo>
                    <a:pt x="695325" y="136398"/>
                    <a:pt x="694182" y="133731"/>
                    <a:pt x="692023" y="131572"/>
                  </a:cubicBezTo>
                  <a:cubicBezTo>
                    <a:pt x="689864" y="129413"/>
                    <a:pt x="685927" y="127635"/>
                    <a:pt x="680466" y="126492"/>
                  </a:cubicBezTo>
                  <a:lnTo>
                    <a:pt x="659638" y="121539"/>
                  </a:lnTo>
                  <a:cubicBezTo>
                    <a:pt x="647319" y="118618"/>
                    <a:pt x="638048" y="113919"/>
                    <a:pt x="631952" y="107442"/>
                  </a:cubicBezTo>
                  <a:cubicBezTo>
                    <a:pt x="625856" y="100965"/>
                    <a:pt x="622808" y="92710"/>
                    <a:pt x="622808" y="82931"/>
                  </a:cubicBezTo>
                  <a:cubicBezTo>
                    <a:pt x="622808" y="74803"/>
                    <a:pt x="625094" y="67691"/>
                    <a:pt x="629666" y="61595"/>
                  </a:cubicBezTo>
                  <a:cubicBezTo>
                    <a:pt x="634238" y="55499"/>
                    <a:pt x="640207" y="50800"/>
                    <a:pt x="647700" y="47371"/>
                  </a:cubicBezTo>
                  <a:cubicBezTo>
                    <a:pt x="655193" y="43942"/>
                    <a:pt x="663829" y="42291"/>
                    <a:pt x="673227" y="42291"/>
                  </a:cubicBezTo>
                  <a:cubicBezTo>
                    <a:pt x="686689" y="42291"/>
                    <a:pt x="697357" y="45339"/>
                    <a:pt x="705231" y="51308"/>
                  </a:cubicBezTo>
                  <a:cubicBezTo>
                    <a:pt x="713105" y="57277"/>
                    <a:pt x="719201" y="66802"/>
                    <a:pt x="723646" y="79756"/>
                  </a:cubicBezTo>
                  <a:close/>
                </a:path>
              </a:pathLst>
            </a:custGeom>
            <a:solidFill>
              <a:srgbClr val="001D42"/>
            </a:solid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3080070" y="4582253"/>
            <a:ext cx="4037420" cy="1223254"/>
            <a:chOff x="0" y="0"/>
            <a:chExt cx="2967139" cy="8989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63500" y="63500"/>
              <a:ext cx="1410589" cy="772033"/>
            </a:xfrm>
            <a:custGeom>
              <a:avLst/>
              <a:gdLst/>
              <a:ahLst/>
              <a:cxnLst/>
              <a:rect r="r" b="b" t="t" l="l"/>
              <a:pathLst>
                <a:path h="772033" w="1410589">
                  <a:moveTo>
                    <a:pt x="0" y="733806"/>
                  </a:moveTo>
                  <a:lnTo>
                    <a:pt x="0" y="38100"/>
                  </a:lnTo>
                  <a:cubicBezTo>
                    <a:pt x="0" y="33020"/>
                    <a:pt x="1016" y="28194"/>
                    <a:pt x="2921" y="23495"/>
                  </a:cubicBezTo>
                  <a:cubicBezTo>
                    <a:pt x="4826" y="18796"/>
                    <a:pt x="7620" y="14732"/>
                    <a:pt x="11176" y="11176"/>
                  </a:cubicBezTo>
                  <a:cubicBezTo>
                    <a:pt x="14732" y="7620"/>
                    <a:pt x="18923" y="4826"/>
                    <a:pt x="23495" y="2921"/>
                  </a:cubicBezTo>
                  <a:cubicBezTo>
                    <a:pt x="28067" y="1016"/>
                    <a:pt x="33020" y="0"/>
                    <a:pt x="38100" y="0"/>
                  </a:cubicBezTo>
                  <a:lnTo>
                    <a:pt x="1410589" y="0"/>
                  </a:lnTo>
                  <a:lnTo>
                    <a:pt x="1410589" y="772033"/>
                  </a:lnTo>
                  <a:lnTo>
                    <a:pt x="38100" y="772033"/>
                  </a:lnTo>
                  <a:cubicBezTo>
                    <a:pt x="33020" y="772033"/>
                    <a:pt x="28194" y="771017"/>
                    <a:pt x="23495" y="769112"/>
                  </a:cubicBezTo>
                  <a:cubicBezTo>
                    <a:pt x="18796" y="767207"/>
                    <a:pt x="14732" y="764413"/>
                    <a:pt x="11176" y="760857"/>
                  </a:cubicBezTo>
                  <a:cubicBezTo>
                    <a:pt x="7620" y="757301"/>
                    <a:pt x="4826" y="753110"/>
                    <a:pt x="2921" y="748538"/>
                  </a:cubicBezTo>
                  <a:cubicBezTo>
                    <a:pt x="1016" y="743966"/>
                    <a:pt x="0" y="738886"/>
                    <a:pt x="0" y="733806"/>
                  </a:cubicBezTo>
                  <a:close/>
                </a:path>
              </a:pathLst>
            </a:custGeom>
            <a:solidFill>
              <a:srgbClr val="053D8D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512191" y="278003"/>
              <a:ext cx="520192" cy="323215"/>
            </a:xfrm>
            <a:custGeom>
              <a:avLst/>
              <a:gdLst/>
              <a:ahLst/>
              <a:cxnLst/>
              <a:rect r="r" b="b" t="t" l="l"/>
              <a:pathLst>
                <a:path h="323215" w="520192">
                  <a:moveTo>
                    <a:pt x="14986" y="319151"/>
                  </a:moveTo>
                  <a:lnTo>
                    <a:pt x="153670" y="44958"/>
                  </a:lnTo>
                  <a:lnTo>
                    <a:pt x="159893" y="46990"/>
                  </a:lnTo>
                  <a:lnTo>
                    <a:pt x="0" y="53213"/>
                  </a:lnTo>
                  <a:lnTo>
                    <a:pt x="0" y="4191"/>
                  </a:lnTo>
                  <a:lnTo>
                    <a:pt x="207899" y="4191"/>
                  </a:lnTo>
                  <a:lnTo>
                    <a:pt x="207899" y="48514"/>
                  </a:lnTo>
                  <a:lnTo>
                    <a:pt x="71882" y="319151"/>
                  </a:lnTo>
                  <a:lnTo>
                    <a:pt x="14986" y="319151"/>
                  </a:lnTo>
                  <a:close/>
                  <a:moveTo>
                    <a:pt x="235712" y="321437"/>
                  </a:moveTo>
                  <a:cubicBezTo>
                    <a:pt x="226187" y="321437"/>
                    <a:pt x="218059" y="318008"/>
                    <a:pt x="211328" y="311277"/>
                  </a:cubicBezTo>
                  <a:cubicBezTo>
                    <a:pt x="204597" y="304546"/>
                    <a:pt x="201168" y="296291"/>
                    <a:pt x="201168" y="286766"/>
                  </a:cubicBezTo>
                  <a:cubicBezTo>
                    <a:pt x="201168" y="277241"/>
                    <a:pt x="204597" y="269113"/>
                    <a:pt x="211328" y="262382"/>
                  </a:cubicBezTo>
                  <a:cubicBezTo>
                    <a:pt x="218059" y="255651"/>
                    <a:pt x="226314" y="252222"/>
                    <a:pt x="235712" y="252222"/>
                  </a:cubicBezTo>
                  <a:cubicBezTo>
                    <a:pt x="245110" y="252222"/>
                    <a:pt x="253365" y="255651"/>
                    <a:pt x="260223" y="262382"/>
                  </a:cubicBezTo>
                  <a:cubicBezTo>
                    <a:pt x="267081" y="269113"/>
                    <a:pt x="270383" y="277368"/>
                    <a:pt x="270383" y="286766"/>
                  </a:cubicBezTo>
                  <a:cubicBezTo>
                    <a:pt x="270383" y="293116"/>
                    <a:pt x="268859" y="298958"/>
                    <a:pt x="265684" y="304165"/>
                  </a:cubicBezTo>
                  <a:cubicBezTo>
                    <a:pt x="262509" y="309372"/>
                    <a:pt x="258318" y="313690"/>
                    <a:pt x="253238" y="316738"/>
                  </a:cubicBezTo>
                  <a:cubicBezTo>
                    <a:pt x="248158" y="319786"/>
                    <a:pt x="242189" y="321437"/>
                    <a:pt x="235712" y="321437"/>
                  </a:cubicBezTo>
                  <a:close/>
                  <a:moveTo>
                    <a:pt x="410464" y="323215"/>
                  </a:moveTo>
                  <a:cubicBezTo>
                    <a:pt x="389128" y="323215"/>
                    <a:pt x="370332" y="319405"/>
                    <a:pt x="353695" y="311658"/>
                  </a:cubicBezTo>
                  <a:cubicBezTo>
                    <a:pt x="337058" y="303911"/>
                    <a:pt x="324104" y="293116"/>
                    <a:pt x="314706" y="279146"/>
                  </a:cubicBezTo>
                  <a:cubicBezTo>
                    <a:pt x="305308" y="265176"/>
                    <a:pt x="300609" y="249428"/>
                    <a:pt x="300609" y="231521"/>
                  </a:cubicBezTo>
                  <a:cubicBezTo>
                    <a:pt x="300482" y="217678"/>
                    <a:pt x="303276" y="204724"/>
                    <a:pt x="308864" y="192913"/>
                  </a:cubicBezTo>
                  <a:cubicBezTo>
                    <a:pt x="314452" y="181102"/>
                    <a:pt x="322199" y="171069"/>
                    <a:pt x="331978" y="162941"/>
                  </a:cubicBezTo>
                  <a:cubicBezTo>
                    <a:pt x="341757" y="154813"/>
                    <a:pt x="352806" y="151892"/>
                    <a:pt x="364744" y="154178"/>
                  </a:cubicBezTo>
                  <a:lnTo>
                    <a:pt x="364490" y="155829"/>
                  </a:lnTo>
                  <a:cubicBezTo>
                    <a:pt x="348234" y="155956"/>
                    <a:pt x="335280" y="149098"/>
                    <a:pt x="325755" y="135128"/>
                  </a:cubicBezTo>
                  <a:cubicBezTo>
                    <a:pt x="316230" y="121158"/>
                    <a:pt x="311531" y="105283"/>
                    <a:pt x="311658" y="87757"/>
                  </a:cubicBezTo>
                  <a:cubicBezTo>
                    <a:pt x="311531" y="70993"/>
                    <a:pt x="315722" y="55880"/>
                    <a:pt x="324358" y="42672"/>
                  </a:cubicBezTo>
                  <a:cubicBezTo>
                    <a:pt x="332994" y="29464"/>
                    <a:pt x="344805" y="18923"/>
                    <a:pt x="359791" y="11303"/>
                  </a:cubicBezTo>
                  <a:cubicBezTo>
                    <a:pt x="374777" y="3683"/>
                    <a:pt x="391668" y="0"/>
                    <a:pt x="410464" y="0"/>
                  </a:cubicBezTo>
                  <a:cubicBezTo>
                    <a:pt x="429006" y="0"/>
                    <a:pt x="445770" y="3810"/>
                    <a:pt x="460629" y="11303"/>
                  </a:cubicBezTo>
                  <a:cubicBezTo>
                    <a:pt x="475488" y="18796"/>
                    <a:pt x="487426" y="29337"/>
                    <a:pt x="496062" y="42672"/>
                  </a:cubicBezTo>
                  <a:cubicBezTo>
                    <a:pt x="504698" y="56007"/>
                    <a:pt x="509143" y="70993"/>
                    <a:pt x="509143" y="87757"/>
                  </a:cubicBezTo>
                  <a:cubicBezTo>
                    <a:pt x="509016" y="105410"/>
                    <a:pt x="504190" y="121158"/>
                    <a:pt x="494665" y="135128"/>
                  </a:cubicBezTo>
                  <a:cubicBezTo>
                    <a:pt x="485140" y="149098"/>
                    <a:pt x="472313" y="155956"/>
                    <a:pt x="456311" y="155829"/>
                  </a:cubicBezTo>
                  <a:lnTo>
                    <a:pt x="456057" y="154178"/>
                  </a:lnTo>
                  <a:cubicBezTo>
                    <a:pt x="467868" y="151892"/>
                    <a:pt x="478663" y="154813"/>
                    <a:pt x="488315" y="162941"/>
                  </a:cubicBezTo>
                  <a:cubicBezTo>
                    <a:pt x="497967" y="171069"/>
                    <a:pt x="505714" y="181102"/>
                    <a:pt x="511429" y="192913"/>
                  </a:cubicBezTo>
                  <a:cubicBezTo>
                    <a:pt x="517144" y="204724"/>
                    <a:pt x="519938" y="217551"/>
                    <a:pt x="520192" y="231521"/>
                  </a:cubicBezTo>
                  <a:cubicBezTo>
                    <a:pt x="520065" y="249428"/>
                    <a:pt x="515239" y="265303"/>
                    <a:pt x="505714" y="279273"/>
                  </a:cubicBezTo>
                  <a:cubicBezTo>
                    <a:pt x="496189" y="293243"/>
                    <a:pt x="483235" y="303911"/>
                    <a:pt x="466852" y="311658"/>
                  </a:cubicBezTo>
                  <a:cubicBezTo>
                    <a:pt x="450469" y="319405"/>
                    <a:pt x="431673" y="323215"/>
                    <a:pt x="410464" y="323215"/>
                  </a:cubicBezTo>
                  <a:close/>
                  <a:moveTo>
                    <a:pt x="410464" y="274193"/>
                  </a:moveTo>
                  <a:cubicBezTo>
                    <a:pt x="422783" y="274193"/>
                    <a:pt x="433070" y="272288"/>
                    <a:pt x="441579" y="268478"/>
                  </a:cubicBezTo>
                  <a:cubicBezTo>
                    <a:pt x="450088" y="264668"/>
                    <a:pt x="456565" y="259461"/>
                    <a:pt x="461010" y="252984"/>
                  </a:cubicBezTo>
                  <a:cubicBezTo>
                    <a:pt x="465455" y="246507"/>
                    <a:pt x="467614" y="238633"/>
                    <a:pt x="467741" y="229616"/>
                  </a:cubicBezTo>
                  <a:cubicBezTo>
                    <a:pt x="467614" y="220091"/>
                    <a:pt x="465201" y="211836"/>
                    <a:pt x="460375" y="204470"/>
                  </a:cubicBezTo>
                  <a:cubicBezTo>
                    <a:pt x="455549" y="197104"/>
                    <a:pt x="448818" y="191262"/>
                    <a:pt x="440309" y="186944"/>
                  </a:cubicBezTo>
                  <a:cubicBezTo>
                    <a:pt x="431800" y="182626"/>
                    <a:pt x="421894" y="180467"/>
                    <a:pt x="410591" y="180467"/>
                  </a:cubicBezTo>
                  <a:cubicBezTo>
                    <a:pt x="399161" y="180467"/>
                    <a:pt x="389128" y="182626"/>
                    <a:pt x="380492" y="186944"/>
                  </a:cubicBezTo>
                  <a:cubicBezTo>
                    <a:pt x="371856" y="191262"/>
                    <a:pt x="365125" y="197104"/>
                    <a:pt x="360299" y="204343"/>
                  </a:cubicBezTo>
                  <a:cubicBezTo>
                    <a:pt x="355473" y="211582"/>
                    <a:pt x="353187" y="219964"/>
                    <a:pt x="353314" y="229616"/>
                  </a:cubicBezTo>
                  <a:cubicBezTo>
                    <a:pt x="353187" y="238633"/>
                    <a:pt x="355346" y="246380"/>
                    <a:pt x="359664" y="252984"/>
                  </a:cubicBezTo>
                  <a:cubicBezTo>
                    <a:pt x="363982" y="259588"/>
                    <a:pt x="370459" y="264668"/>
                    <a:pt x="379095" y="268478"/>
                  </a:cubicBezTo>
                  <a:cubicBezTo>
                    <a:pt x="387731" y="272288"/>
                    <a:pt x="398145" y="274193"/>
                    <a:pt x="410591" y="274193"/>
                  </a:cubicBezTo>
                  <a:close/>
                  <a:moveTo>
                    <a:pt x="410464" y="132715"/>
                  </a:moveTo>
                  <a:cubicBezTo>
                    <a:pt x="419735" y="132715"/>
                    <a:pt x="427863" y="130937"/>
                    <a:pt x="434721" y="127254"/>
                  </a:cubicBezTo>
                  <a:cubicBezTo>
                    <a:pt x="441579" y="123571"/>
                    <a:pt x="447167" y="118745"/>
                    <a:pt x="451104" y="112395"/>
                  </a:cubicBezTo>
                  <a:cubicBezTo>
                    <a:pt x="455041" y="106045"/>
                    <a:pt x="457073" y="98552"/>
                    <a:pt x="457073" y="90043"/>
                  </a:cubicBezTo>
                  <a:cubicBezTo>
                    <a:pt x="456946" y="81534"/>
                    <a:pt x="455041" y="74295"/>
                    <a:pt x="451231" y="68072"/>
                  </a:cubicBezTo>
                  <a:cubicBezTo>
                    <a:pt x="447421" y="61849"/>
                    <a:pt x="442087" y="57023"/>
                    <a:pt x="435102" y="53721"/>
                  </a:cubicBezTo>
                  <a:cubicBezTo>
                    <a:pt x="428117" y="50419"/>
                    <a:pt x="419989" y="48514"/>
                    <a:pt x="410337" y="48514"/>
                  </a:cubicBezTo>
                  <a:cubicBezTo>
                    <a:pt x="400431" y="48514"/>
                    <a:pt x="392049" y="50292"/>
                    <a:pt x="385064" y="53721"/>
                  </a:cubicBezTo>
                  <a:cubicBezTo>
                    <a:pt x="378079" y="57150"/>
                    <a:pt x="372745" y="61849"/>
                    <a:pt x="368935" y="68072"/>
                  </a:cubicBezTo>
                  <a:cubicBezTo>
                    <a:pt x="365125" y="74295"/>
                    <a:pt x="363347" y="81534"/>
                    <a:pt x="363474" y="90043"/>
                  </a:cubicBezTo>
                  <a:cubicBezTo>
                    <a:pt x="363347" y="98806"/>
                    <a:pt x="365252" y="106299"/>
                    <a:pt x="369062" y="112522"/>
                  </a:cubicBezTo>
                  <a:cubicBezTo>
                    <a:pt x="372872" y="118745"/>
                    <a:pt x="378333" y="123698"/>
                    <a:pt x="385318" y="127381"/>
                  </a:cubicBezTo>
                  <a:cubicBezTo>
                    <a:pt x="392303" y="131064"/>
                    <a:pt x="400685" y="132842"/>
                    <a:pt x="410210" y="132842"/>
                  </a:cubicBezTo>
                  <a:close/>
                </a:path>
              </a:pathLst>
            </a:custGeom>
            <a:solidFill>
              <a:srgbClr val="FDB217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1493139" y="63500"/>
              <a:ext cx="1410462" cy="772033"/>
            </a:xfrm>
            <a:custGeom>
              <a:avLst/>
              <a:gdLst/>
              <a:ahLst/>
              <a:cxnLst/>
              <a:rect r="r" b="b" t="t" l="l"/>
              <a:pathLst>
                <a:path h="772033" w="1410462">
                  <a:moveTo>
                    <a:pt x="0" y="772033"/>
                  </a:moveTo>
                  <a:lnTo>
                    <a:pt x="0" y="0"/>
                  </a:lnTo>
                  <a:lnTo>
                    <a:pt x="1372362" y="0"/>
                  </a:lnTo>
                  <a:cubicBezTo>
                    <a:pt x="1377442" y="0"/>
                    <a:pt x="1382268" y="1016"/>
                    <a:pt x="1386967" y="2921"/>
                  </a:cubicBezTo>
                  <a:cubicBezTo>
                    <a:pt x="1391666" y="4826"/>
                    <a:pt x="1395730" y="7620"/>
                    <a:pt x="1399286" y="11176"/>
                  </a:cubicBezTo>
                  <a:cubicBezTo>
                    <a:pt x="1402842" y="14732"/>
                    <a:pt x="1405636" y="18923"/>
                    <a:pt x="1407541" y="23495"/>
                  </a:cubicBezTo>
                  <a:cubicBezTo>
                    <a:pt x="1409446" y="28067"/>
                    <a:pt x="1410462" y="33020"/>
                    <a:pt x="1410462" y="38100"/>
                  </a:cubicBezTo>
                  <a:lnTo>
                    <a:pt x="1410462" y="733806"/>
                  </a:lnTo>
                  <a:cubicBezTo>
                    <a:pt x="1410462" y="738886"/>
                    <a:pt x="1409446" y="743712"/>
                    <a:pt x="1407541" y="748411"/>
                  </a:cubicBezTo>
                  <a:cubicBezTo>
                    <a:pt x="1405636" y="753110"/>
                    <a:pt x="1402842" y="757174"/>
                    <a:pt x="1399286" y="760730"/>
                  </a:cubicBezTo>
                  <a:cubicBezTo>
                    <a:pt x="1395730" y="764286"/>
                    <a:pt x="1391539" y="767080"/>
                    <a:pt x="1386967" y="768985"/>
                  </a:cubicBezTo>
                  <a:cubicBezTo>
                    <a:pt x="1382395" y="770890"/>
                    <a:pt x="1377442" y="771906"/>
                    <a:pt x="1372362" y="771906"/>
                  </a:cubicBezTo>
                  <a:lnTo>
                    <a:pt x="0" y="771906"/>
                  </a:lnTo>
                  <a:close/>
                </a:path>
              </a:pathLst>
            </a:custGeom>
            <a:solidFill>
              <a:srgbClr val="053D8D"/>
            </a:solid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1977009" y="277876"/>
              <a:ext cx="466978" cy="319532"/>
            </a:xfrm>
            <a:custGeom>
              <a:avLst/>
              <a:gdLst/>
              <a:ahLst/>
              <a:cxnLst/>
              <a:rect r="r" b="b" t="t" l="l"/>
              <a:pathLst>
                <a:path h="319532" w="466978">
                  <a:moveTo>
                    <a:pt x="127" y="319278"/>
                  </a:moveTo>
                  <a:lnTo>
                    <a:pt x="127" y="4318"/>
                  </a:lnTo>
                  <a:lnTo>
                    <a:pt x="112776" y="4318"/>
                  </a:lnTo>
                  <a:cubicBezTo>
                    <a:pt x="134874" y="4318"/>
                    <a:pt x="153416" y="8255"/>
                    <a:pt x="168275" y="16129"/>
                  </a:cubicBezTo>
                  <a:cubicBezTo>
                    <a:pt x="183134" y="24003"/>
                    <a:pt x="194310" y="34544"/>
                    <a:pt x="201549" y="48006"/>
                  </a:cubicBezTo>
                  <a:cubicBezTo>
                    <a:pt x="208788" y="61468"/>
                    <a:pt x="212598" y="76073"/>
                    <a:pt x="212598" y="92075"/>
                  </a:cubicBezTo>
                  <a:cubicBezTo>
                    <a:pt x="212598" y="106299"/>
                    <a:pt x="210058" y="118237"/>
                    <a:pt x="204851" y="127889"/>
                  </a:cubicBezTo>
                  <a:cubicBezTo>
                    <a:pt x="199644" y="137541"/>
                    <a:pt x="192913" y="145034"/>
                    <a:pt x="184658" y="150495"/>
                  </a:cubicBezTo>
                  <a:cubicBezTo>
                    <a:pt x="176403" y="155956"/>
                    <a:pt x="168021" y="158242"/>
                    <a:pt x="159639" y="157353"/>
                  </a:cubicBezTo>
                  <a:lnTo>
                    <a:pt x="158877" y="154432"/>
                  </a:lnTo>
                  <a:cubicBezTo>
                    <a:pt x="167640" y="151384"/>
                    <a:pt x="177292" y="153162"/>
                    <a:pt x="187706" y="159766"/>
                  </a:cubicBezTo>
                  <a:cubicBezTo>
                    <a:pt x="198120" y="166370"/>
                    <a:pt x="206883" y="175641"/>
                    <a:pt x="213868" y="187833"/>
                  </a:cubicBezTo>
                  <a:cubicBezTo>
                    <a:pt x="220853" y="200025"/>
                    <a:pt x="224282" y="214630"/>
                    <a:pt x="224282" y="231902"/>
                  </a:cubicBezTo>
                  <a:cubicBezTo>
                    <a:pt x="224282" y="248412"/>
                    <a:pt x="220472" y="263271"/>
                    <a:pt x="212852" y="276606"/>
                  </a:cubicBezTo>
                  <a:cubicBezTo>
                    <a:pt x="205232" y="289941"/>
                    <a:pt x="193421" y="300482"/>
                    <a:pt x="177292" y="308102"/>
                  </a:cubicBezTo>
                  <a:cubicBezTo>
                    <a:pt x="161163" y="315722"/>
                    <a:pt x="140843" y="319532"/>
                    <a:pt x="116205" y="319532"/>
                  </a:cubicBezTo>
                  <a:lnTo>
                    <a:pt x="0" y="319532"/>
                  </a:lnTo>
                  <a:close/>
                  <a:moveTo>
                    <a:pt x="53213" y="270256"/>
                  </a:moveTo>
                  <a:lnTo>
                    <a:pt x="116332" y="270256"/>
                  </a:lnTo>
                  <a:cubicBezTo>
                    <a:pt x="137795" y="270256"/>
                    <a:pt x="152527" y="266446"/>
                    <a:pt x="160782" y="258953"/>
                  </a:cubicBezTo>
                  <a:cubicBezTo>
                    <a:pt x="169037" y="251460"/>
                    <a:pt x="173101" y="242189"/>
                    <a:pt x="173101" y="231648"/>
                  </a:cubicBezTo>
                  <a:cubicBezTo>
                    <a:pt x="173101" y="223139"/>
                    <a:pt x="170942" y="215265"/>
                    <a:pt x="166624" y="208026"/>
                  </a:cubicBezTo>
                  <a:cubicBezTo>
                    <a:pt x="162306" y="200787"/>
                    <a:pt x="155956" y="194945"/>
                    <a:pt x="147701" y="190373"/>
                  </a:cubicBezTo>
                  <a:cubicBezTo>
                    <a:pt x="139446" y="185801"/>
                    <a:pt x="129667" y="183515"/>
                    <a:pt x="118237" y="183515"/>
                  </a:cubicBezTo>
                  <a:lnTo>
                    <a:pt x="53340" y="183515"/>
                  </a:lnTo>
                  <a:lnTo>
                    <a:pt x="53340" y="270129"/>
                  </a:lnTo>
                  <a:close/>
                  <a:moveTo>
                    <a:pt x="53213" y="135128"/>
                  </a:moveTo>
                  <a:lnTo>
                    <a:pt x="111760" y="135128"/>
                  </a:lnTo>
                  <a:cubicBezTo>
                    <a:pt x="121285" y="135128"/>
                    <a:pt x="129794" y="133350"/>
                    <a:pt x="137287" y="129667"/>
                  </a:cubicBezTo>
                  <a:cubicBezTo>
                    <a:pt x="144780" y="125984"/>
                    <a:pt x="150749" y="120904"/>
                    <a:pt x="154940" y="114554"/>
                  </a:cubicBezTo>
                  <a:cubicBezTo>
                    <a:pt x="159131" y="108204"/>
                    <a:pt x="161290" y="100457"/>
                    <a:pt x="161290" y="91694"/>
                  </a:cubicBezTo>
                  <a:cubicBezTo>
                    <a:pt x="161290" y="80899"/>
                    <a:pt x="157607" y="71882"/>
                    <a:pt x="150114" y="64389"/>
                  </a:cubicBezTo>
                  <a:cubicBezTo>
                    <a:pt x="142621" y="56896"/>
                    <a:pt x="130302" y="53086"/>
                    <a:pt x="112776" y="53086"/>
                  </a:cubicBezTo>
                  <a:lnTo>
                    <a:pt x="53086" y="53086"/>
                  </a:lnTo>
                  <a:lnTo>
                    <a:pt x="53086" y="135001"/>
                  </a:lnTo>
                  <a:close/>
                  <a:moveTo>
                    <a:pt x="261747" y="319278"/>
                  </a:moveTo>
                  <a:lnTo>
                    <a:pt x="261747" y="281305"/>
                  </a:lnTo>
                  <a:lnTo>
                    <a:pt x="362458" y="171196"/>
                  </a:lnTo>
                  <a:cubicBezTo>
                    <a:pt x="373888" y="158750"/>
                    <a:pt x="383159" y="147955"/>
                    <a:pt x="390398" y="138938"/>
                  </a:cubicBezTo>
                  <a:cubicBezTo>
                    <a:pt x="397637" y="129921"/>
                    <a:pt x="402844" y="121666"/>
                    <a:pt x="406019" y="114300"/>
                  </a:cubicBezTo>
                  <a:cubicBezTo>
                    <a:pt x="409194" y="106934"/>
                    <a:pt x="410972" y="99187"/>
                    <a:pt x="410972" y="91313"/>
                  </a:cubicBezTo>
                  <a:cubicBezTo>
                    <a:pt x="410972" y="82423"/>
                    <a:pt x="408940" y="74930"/>
                    <a:pt x="404749" y="68580"/>
                  </a:cubicBezTo>
                  <a:cubicBezTo>
                    <a:pt x="400558" y="62230"/>
                    <a:pt x="394969" y="57404"/>
                    <a:pt x="387603" y="53848"/>
                  </a:cubicBezTo>
                  <a:cubicBezTo>
                    <a:pt x="380237" y="50292"/>
                    <a:pt x="371855" y="48514"/>
                    <a:pt x="362330" y="48514"/>
                  </a:cubicBezTo>
                  <a:cubicBezTo>
                    <a:pt x="352297" y="48514"/>
                    <a:pt x="343788" y="50419"/>
                    <a:pt x="336676" y="54356"/>
                  </a:cubicBezTo>
                  <a:cubicBezTo>
                    <a:pt x="329564" y="58293"/>
                    <a:pt x="323976" y="63881"/>
                    <a:pt x="320166" y="70993"/>
                  </a:cubicBezTo>
                  <a:cubicBezTo>
                    <a:pt x="316356" y="78105"/>
                    <a:pt x="314324" y="89408"/>
                    <a:pt x="314324" y="104902"/>
                  </a:cubicBezTo>
                  <a:lnTo>
                    <a:pt x="263016" y="104902"/>
                  </a:lnTo>
                  <a:cubicBezTo>
                    <a:pt x="263016" y="80137"/>
                    <a:pt x="267461" y="60452"/>
                    <a:pt x="276351" y="45974"/>
                  </a:cubicBezTo>
                  <a:cubicBezTo>
                    <a:pt x="285241" y="31496"/>
                    <a:pt x="297306" y="20066"/>
                    <a:pt x="312419" y="12065"/>
                  </a:cubicBezTo>
                  <a:cubicBezTo>
                    <a:pt x="327532" y="4064"/>
                    <a:pt x="344677" y="0"/>
                    <a:pt x="363473" y="0"/>
                  </a:cubicBezTo>
                  <a:cubicBezTo>
                    <a:pt x="382396" y="0"/>
                    <a:pt x="399287" y="4064"/>
                    <a:pt x="414019" y="12065"/>
                  </a:cubicBezTo>
                  <a:cubicBezTo>
                    <a:pt x="428751" y="20066"/>
                    <a:pt x="440435" y="31115"/>
                    <a:pt x="448944" y="44958"/>
                  </a:cubicBezTo>
                  <a:cubicBezTo>
                    <a:pt x="457453" y="58801"/>
                    <a:pt x="461644" y="74295"/>
                    <a:pt x="461644" y="91186"/>
                  </a:cubicBezTo>
                  <a:cubicBezTo>
                    <a:pt x="461644" y="103124"/>
                    <a:pt x="459485" y="114808"/>
                    <a:pt x="455294" y="126111"/>
                  </a:cubicBezTo>
                  <a:cubicBezTo>
                    <a:pt x="451103" y="137414"/>
                    <a:pt x="443864" y="149606"/>
                    <a:pt x="433831" y="162814"/>
                  </a:cubicBezTo>
                  <a:cubicBezTo>
                    <a:pt x="423798" y="176022"/>
                    <a:pt x="410336" y="191897"/>
                    <a:pt x="393064" y="210439"/>
                  </a:cubicBezTo>
                  <a:lnTo>
                    <a:pt x="325754" y="278638"/>
                  </a:lnTo>
                  <a:lnTo>
                    <a:pt x="322198" y="276352"/>
                  </a:lnTo>
                  <a:lnTo>
                    <a:pt x="466978" y="270129"/>
                  </a:lnTo>
                  <a:lnTo>
                    <a:pt x="466978" y="319151"/>
                  </a:lnTo>
                  <a:lnTo>
                    <a:pt x="261747" y="319151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8095991" y="4124037"/>
            <a:ext cx="2485623" cy="313522"/>
          </a:xfrm>
          <a:custGeom>
            <a:avLst/>
            <a:gdLst/>
            <a:ahLst/>
            <a:cxnLst/>
            <a:rect r="r" b="b" t="t" l="l"/>
            <a:pathLst>
              <a:path h="313522" w="2485623">
                <a:moveTo>
                  <a:pt x="0" y="0"/>
                </a:moveTo>
                <a:lnTo>
                  <a:pt x="2485623" y="0"/>
                </a:lnTo>
                <a:lnTo>
                  <a:pt x="2485623" y="313522"/>
                </a:lnTo>
                <a:lnTo>
                  <a:pt x="0" y="3135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2665078" y="7487197"/>
            <a:ext cx="12959754" cy="198754"/>
            <a:chOff x="0" y="0"/>
            <a:chExt cx="9524225" cy="146063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63500" y="63500"/>
              <a:ext cx="9397238" cy="9525"/>
            </a:xfrm>
            <a:custGeom>
              <a:avLst/>
              <a:gdLst/>
              <a:ahLst/>
              <a:cxnLst/>
              <a:rect r="r" b="b" t="t" l="l"/>
              <a:pathLst>
                <a:path h="9525" w="9397238">
                  <a:moveTo>
                    <a:pt x="0" y="0"/>
                  </a:moveTo>
                  <a:lnTo>
                    <a:pt x="9397238" y="0"/>
                  </a:lnTo>
                  <a:lnTo>
                    <a:pt x="9397238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9A9A9A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63500" y="73025"/>
              <a:ext cx="9397238" cy="9525"/>
            </a:xfrm>
            <a:custGeom>
              <a:avLst/>
              <a:gdLst/>
              <a:ahLst/>
              <a:cxnLst/>
              <a:rect r="r" b="b" t="t" l="l"/>
              <a:pathLst>
                <a:path h="9525" w="9397238">
                  <a:moveTo>
                    <a:pt x="0" y="0"/>
                  </a:moveTo>
                  <a:lnTo>
                    <a:pt x="9397238" y="0"/>
                  </a:lnTo>
                  <a:lnTo>
                    <a:pt x="9397238" y="9525"/>
                  </a:lnTo>
                  <a:lnTo>
                    <a:pt x="0" y="9525"/>
                  </a:lnTo>
                  <a:close/>
                </a:path>
              </a:pathLst>
            </a:custGeom>
            <a:solidFill>
              <a:srgbClr val="EEEEE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451213" y="63500"/>
              <a:ext cx="9525" cy="19050"/>
            </a:xfrm>
            <a:custGeom>
              <a:avLst/>
              <a:gdLst/>
              <a:ahLst/>
              <a:cxnLst/>
              <a:rect r="r" b="b" t="t" l="l"/>
              <a:pathLst>
                <a:path h="19050" w="9525">
                  <a:moveTo>
                    <a:pt x="0" y="9525"/>
                  </a:moveTo>
                  <a:lnTo>
                    <a:pt x="0" y="19050"/>
                  </a:lnTo>
                  <a:lnTo>
                    <a:pt x="9525" y="19050"/>
                  </a:lnTo>
                  <a:lnTo>
                    <a:pt x="9525" y="0"/>
                  </a:lnTo>
                </a:path>
              </a:pathLst>
            </a:custGeom>
            <a:solidFill>
              <a:srgbClr val="EEEEE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63500" y="63500"/>
              <a:ext cx="9525" cy="19050"/>
            </a:xfrm>
            <a:custGeom>
              <a:avLst/>
              <a:gdLst/>
              <a:ahLst/>
              <a:cxnLst/>
              <a:rect r="r" b="b" t="t" l="l"/>
              <a:pathLst>
                <a:path h="19050" w="9525">
                  <a:moveTo>
                    <a:pt x="0" y="0"/>
                  </a:moveTo>
                  <a:lnTo>
                    <a:pt x="0" y="19050"/>
                  </a:lnTo>
                  <a:lnTo>
                    <a:pt x="9525" y="9525"/>
                  </a:lnTo>
                  <a:lnTo>
                    <a:pt x="9525" y="0"/>
                  </a:lnTo>
                </a:path>
              </a:pathLst>
            </a:custGeom>
            <a:solidFill>
              <a:srgbClr val="9A9A9A"/>
            </a:solidFill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7342334" y="8066415"/>
            <a:ext cx="3540399" cy="518743"/>
          </a:xfrm>
          <a:custGeom>
            <a:avLst/>
            <a:gdLst/>
            <a:ahLst/>
            <a:cxnLst/>
            <a:rect r="r" b="b" t="t" l="l"/>
            <a:pathLst>
              <a:path h="518743" w="3540399">
                <a:moveTo>
                  <a:pt x="0" y="0"/>
                </a:moveTo>
                <a:lnTo>
                  <a:pt x="3540399" y="0"/>
                </a:lnTo>
                <a:lnTo>
                  <a:pt x="3540399" y="518744"/>
                </a:lnTo>
                <a:lnTo>
                  <a:pt x="0" y="51874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777560" y="8105311"/>
            <a:ext cx="492809" cy="492809"/>
          </a:xfrm>
          <a:custGeom>
            <a:avLst/>
            <a:gdLst/>
            <a:ahLst/>
            <a:cxnLst/>
            <a:rect r="r" b="b" t="t" l="l"/>
            <a:pathLst>
              <a:path h="492809" w="492809">
                <a:moveTo>
                  <a:pt x="0" y="0"/>
                </a:moveTo>
                <a:lnTo>
                  <a:pt x="492808" y="0"/>
                </a:lnTo>
                <a:lnTo>
                  <a:pt x="492808" y="492808"/>
                </a:lnTo>
                <a:lnTo>
                  <a:pt x="0" y="49280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751475" y="6834400"/>
            <a:ext cx="3851640" cy="1024513"/>
          </a:xfrm>
          <a:custGeom>
            <a:avLst/>
            <a:gdLst/>
            <a:ahLst/>
            <a:cxnLst/>
            <a:rect r="r" b="b" t="t" l="l"/>
            <a:pathLst>
              <a:path h="1024513" w="3851640">
                <a:moveTo>
                  <a:pt x="0" y="0"/>
                </a:moveTo>
                <a:lnTo>
                  <a:pt x="3851639" y="0"/>
                </a:lnTo>
                <a:lnTo>
                  <a:pt x="3851639" y="1024513"/>
                </a:lnTo>
                <a:lnTo>
                  <a:pt x="0" y="10245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751475" y="996515"/>
            <a:ext cx="8532732" cy="787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33"/>
              </a:lnSpc>
            </a:pPr>
            <a:r>
              <a:rPr lang="en-US" sz="4595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Certificate of Language Ability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66466" y="2089815"/>
            <a:ext cx="4038548" cy="232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34"/>
              </a:lnSpc>
            </a:pPr>
            <a:r>
              <a:rPr lang="en-US" b="true" sz="6024" spc="-120">
                <a:solidFill>
                  <a:srgbClr val="010E20"/>
                </a:solidFill>
                <a:latin typeface="IBM Plex Sans Bold"/>
                <a:ea typeface="IBM Plex Sans Bold"/>
                <a:cs typeface="IBM Plex Sans Bold"/>
                <a:sym typeface="IBM Plex Sans Bold"/>
              </a:rPr>
              <a:t>Lona Akinyi</a:t>
            </a:r>
          </a:p>
          <a:p>
            <a:pPr algn="ctr">
              <a:lnSpc>
                <a:spcPts val="3431"/>
              </a:lnSpc>
            </a:pPr>
            <a:r>
              <a:rPr lang="en-US" sz="24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Scores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068566" y="4012024"/>
            <a:ext cx="7023395" cy="2183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1"/>
              </a:lnSpc>
            </a:pPr>
            <a:r>
              <a:rPr lang="en-US" sz="2450" spc="12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English Speaking</a:t>
            </a:r>
          </a:p>
          <a:p>
            <a:pPr algn="l">
              <a:lnSpc>
                <a:spcPts val="2450"/>
              </a:lnSpc>
            </a:pPr>
            <a:r>
              <a:rPr lang="en-US" sz="1633" spc="8">
                <a:solidFill>
                  <a:srgbClr val="50627B"/>
                </a:solidFill>
                <a:latin typeface="Inter"/>
                <a:ea typeface="Inter"/>
                <a:cs typeface="Inter"/>
                <a:sym typeface="Inter"/>
              </a:rPr>
              <a:t>Individuals at this level can participate in conversations about familiar topics that go beyond everyday life, including some academic and professional topics. They can handle a familiar situation with an unexpected complication. They can talk in detail and in an organized way about events and experiences in various time frames.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3626847" y="4769509"/>
            <a:ext cx="1024564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7"/>
              </a:lnSpc>
            </a:pPr>
            <a:r>
              <a:rPr lang="en-US" sz="439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7.8</a:t>
            </a:r>
          </a:p>
          <a:p>
            <a:pPr algn="ctr">
              <a:lnSpc>
                <a:spcPts val="2287"/>
              </a:lnSpc>
            </a:pPr>
            <a:r>
              <a:rPr lang="en-US" sz="1633">
                <a:solidFill>
                  <a:srgbClr val="50627B"/>
                </a:solidFill>
                <a:latin typeface="Inter"/>
                <a:ea typeface="Inter"/>
                <a:cs typeface="Inter"/>
                <a:sym typeface="Inter"/>
              </a:rPr>
              <a:t>TrueNorth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721261" y="4769509"/>
            <a:ext cx="714568" cy="130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7"/>
              </a:lnSpc>
            </a:pPr>
            <a:r>
              <a:rPr lang="en-US" sz="4390" spc="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B2</a:t>
            </a:r>
          </a:p>
          <a:p>
            <a:pPr algn="ctr">
              <a:lnSpc>
                <a:spcPts val="2287"/>
              </a:lnSpc>
            </a:pPr>
            <a:r>
              <a:rPr lang="en-US" sz="1633" spc="14">
                <a:solidFill>
                  <a:srgbClr val="50627B"/>
                </a:solidFill>
                <a:latin typeface="Inter"/>
                <a:ea typeface="Inter"/>
                <a:cs typeface="Inter"/>
                <a:sym typeface="Inter"/>
              </a:rPr>
              <a:t>CEFR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270218" y="7630331"/>
            <a:ext cx="3244439" cy="963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53"/>
              </a:lnSpc>
            </a:pPr>
            <a:r>
              <a:rPr lang="en-US" sz="1633" spc="14">
                <a:solidFill>
                  <a:srgbClr val="50627B"/>
                </a:solidFill>
                <a:latin typeface="Inter"/>
                <a:ea typeface="Inter"/>
                <a:cs typeface="Inter"/>
                <a:sym typeface="Inter"/>
              </a:rPr>
              <a:t>Judson Hart Assessment Excellence Team Presented on: 22 February 2024 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425989" y="8089513"/>
            <a:ext cx="2642863" cy="5054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39"/>
              </a:lnSpc>
            </a:pPr>
            <a:r>
              <a:rPr lang="en-US" sz="1633" spc="8">
                <a:solidFill>
                  <a:srgbClr val="50627B"/>
                </a:solidFill>
                <a:latin typeface="Inter"/>
                <a:ea typeface="Inter"/>
                <a:cs typeface="Inter"/>
                <a:sym typeface="Inter"/>
              </a:rPr>
              <a:t>Learn more about your score at app.emmersion.ai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18288000" cy="10287000"/>
          </a:xfrm>
          <a:prstGeom prst="rect">
            <a:avLst/>
          </a:prstGeom>
          <a:solidFill>
            <a:srgbClr val="FFFCF4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471948" y="484611"/>
            <a:ext cx="17344105" cy="9317778"/>
            <a:chOff x="0" y="0"/>
            <a:chExt cx="4567995" cy="245406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67995" cy="2454065"/>
            </a:xfrm>
            <a:custGeom>
              <a:avLst/>
              <a:gdLst/>
              <a:ahLst/>
              <a:cxnLst/>
              <a:rect r="r" b="b" t="t" l="l"/>
              <a:pathLst>
                <a:path h="2454065" w="4567995">
                  <a:moveTo>
                    <a:pt x="0" y="0"/>
                  </a:moveTo>
                  <a:lnTo>
                    <a:pt x="4567995" y="0"/>
                  </a:lnTo>
                  <a:lnTo>
                    <a:pt x="4567995" y="2454065"/>
                  </a:lnTo>
                  <a:lnTo>
                    <a:pt x="0" y="245406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66675"/>
              <a:ext cx="4567995" cy="25207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4142257" y="5509636"/>
            <a:ext cx="3044076" cy="3044076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7621962" y="5509636"/>
            <a:ext cx="3044076" cy="3044076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0882732" y="5509636"/>
            <a:ext cx="3044076" cy="3044076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752224" y="885344"/>
            <a:ext cx="3494167" cy="4658889"/>
          </a:xfrm>
          <a:custGeom>
            <a:avLst/>
            <a:gdLst/>
            <a:ahLst/>
            <a:cxnLst/>
            <a:rect r="r" b="b" t="t" l="l"/>
            <a:pathLst>
              <a:path h="4658889" w="3494167">
                <a:moveTo>
                  <a:pt x="0" y="0"/>
                </a:moveTo>
                <a:lnTo>
                  <a:pt x="3494166" y="0"/>
                </a:lnTo>
                <a:lnTo>
                  <a:pt x="3494166" y="4658890"/>
                </a:lnTo>
                <a:lnTo>
                  <a:pt x="0" y="46588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73135" y="885344"/>
            <a:ext cx="3494167" cy="4658889"/>
          </a:xfrm>
          <a:custGeom>
            <a:avLst/>
            <a:gdLst/>
            <a:ahLst/>
            <a:cxnLst/>
            <a:rect r="r" b="b" t="t" l="l"/>
            <a:pathLst>
              <a:path h="4658889" w="3494167">
                <a:moveTo>
                  <a:pt x="0" y="0"/>
                </a:moveTo>
                <a:lnTo>
                  <a:pt x="3494167" y="0"/>
                </a:lnTo>
                <a:lnTo>
                  <a:pt x="3494167" y="4658890"/>
                </a:lnTo>
                <a:lnTo>
                  <a:pt x="0" y="4658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224" y="5544234"/>
            <a:ext cx="3494167" cy="4077127"/>
          </a:xfrm>
          <a:custGeom>
            <a:avLst/>
            <a:gdLst/>
            <a:ahLst/>
            <a:cxnLst/>
            <a:rect r="r" b="b" t="t" l="l"/>
            <a:pathLst>
              <a:path h="4077127" w="3494167">
                <a:moveTo>
                  <a:pt x="0" y="0"/>
                </a:moveTo>
                <a:lnTo>
                  <a:pt x="3494166" y="0"/>
                </a:lnTo>
                <a:lnTo>
                  <a:pt x="3494166" y="4077127"/>
                </a:lnTo>
                <a:lnTo>
                  <a:pt x="0" y="40771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7134" r="0" b="-713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73135" y="5544234"/>
            <a:ext cx="3494167" cy="4077127"/>
          </a:xfrm>
          <a:custGeom>
            <a:avLst/>
            <a:gdLst/>
            <a:ahLst/>
            <a:cxnLst/>
            <a:rect r="r" b="b" t="t" l="l"/>
            <a:pathLst>
              <a:path h="4077127" w="3494167">
                <a:moveTo>
                  <a:pt x="0" y="0"/>
                </a:moveTo>
                <a:lnTo>
                  <a:pt x="3494167" y="0"/>
                </a:lnTo>
                <a:lnTo>
                  <a:pt x="3494167" y="4077127"/>
                </a:lnTo>
                <a:lnTo>
                  <a:pt x="0" y="40771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7134" r="0" b="-7134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61520" y="1517739"/>
            <a:ext cx="696259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6492" spc="-194">
                <a:solidFill>
                  <a:srgbClr val="1E1B1B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🎨 Personal Skills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96141" y="8468081"/>
            <a:ext cx="2786980" cy="40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38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Sports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73416" y="8469824"/>
            <a:ext cx="2786980" cy="40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38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Photography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231809" y="8471489"/>
            <a:ext cx="2786980" cy="4037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6"/>
              </a:lnSpc>
            </a:pPr>
            <a:r>
              <a:rPr lang="en-US" sz="2338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Social Skills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861520" y="3018819"/>
            <a:ext cx="8448365" cy="2729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8"/>
              </a:lnSpc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When I’m not crafting exceptional experiences, you’ll find me:</a:t>
            </a:r>
          </a:p>
          <a:p>
            <a:pPr algn="l" marL="486248" indent="-243124" lvl="1">
              <a:lnSpc>
                <a:spcPts val="3108"/>
              </a:lnSpc>
              <a:buFont typeface="Arial"/>
              <a:buChar char="•"/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Traveling to scenic destinations</a:t>
            </a:r>
          </a:p>
          <a:p>
            <a:pPr algn="l" marL="486248" indent="-243124" lvl="1">
              <a:lnSpc>
                <a:spcPts val="3108"/>
              </a:lnSpc>
              <a:buFont typeface="Arial"/>
              <a:buChar char="•"/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Enrolled in a marathon</a:t>
            </a:r>
          </a:p>
          <a:p>
            <a:pPr algn="l" marL="486248" indent="-243124" lvl="1">
              <a:lnSpc>
                <a:spcPts val="3108"/>
              </a:lnSpc>
              <a:buFont typeface="Arial"/>
              <a:buChar char="•"/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Baking delicious treats</a:t>
            </a:r>
          </a:p>
          <a:p>
            <a:pPr algn="l" marL="486248" indent="-243124" lvl="1">
              <a:lnSpc>
                <a:spcPts val="3108"/>
              </a:lnSpc>
              <a:buFont typeface="Arial"/>
              <a:buChar char="•"/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Dancing to energize my spirit</a:t>
            </a:r>
          </a:p>
          <a:p>
            <a:pPr algn="l" marL="486248" indent="-243124" lvl="1">
              <a:lnSpc>
                <a:spcPts val="3108"/>
              </a:lnSpc>
              <a:buFont typeface="Arial"/>
              <a:buChar char="•"/>
            </a:pPr>
            <a:r>
              <a:rPr lang="en-US" sz="2252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Taking amazing pictures of plants and small people</a:t>
            </a:r>
          </a:p>
          <a:p>
            <a:pPr algn="ctr">
              <a:lnSpc>
                <a:spcPts val="3108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9621" y="4770"/>
            <a:ext cx="14550666" cy="10282233"/>
          </a:xfrm>
          <a:custGeom>
            <a:avLst/>
            <a:gdLst/>
            <a:ahLst/>
            <a:cxnLst/>
            <a:rect r="r" b="b" t="t" l="l"/>
            <a:pathLst>
              <a:path h="10282233" w="14550666">
                <a:moveTo>
                  <a:pt x="0" y="0"/>
                </a:moveTo>
                <a:lnTo>
                  <a:pt x="14550667" y="0"/>
                </a:lnTo>
                <a:lnTo>
                  <a:pt x="14550667" y="10282233"/>
                </a:lnTo>
                <a:lnTo>
                  <a:pt x="0" y="102822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79552" y="5383250"/>
            <a:ext cx="705638" cy="56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b="true" sz="2449" spc="2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2170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262460" y="3240122"/>
            <a:ext cx="1798350" cy="819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b="true" sz="2449" spc="2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Lona Akinyi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09058" y="4097363"/>
            <a:ext cx="1516919" cy="819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23"/>
              </a:lnSpc>
            </a:pPr>
            <a:r>
              <a:rPr lang="en-US" b="true" sz="2449" spc="2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21.097 km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403131" y="5383250"/>
            <a:ext cx="529228" cy="56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b="true" sz="2449" spc="2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359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907488" y="4354538"/>
            <a:ext cx="1093347" cy="5621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b="true" sz="2449" spc="26">
                <a:solidFill>
                  <a:srgbClr val="000000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2:31:08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148949" y="1019175"/>
            <a:ext cx="1601894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63334" y="5206516"/>
            <a:ext cx="9190632" cy="91906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682367" y="3154122"/>
            <a:ext cx="2344922" cy="2335763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1208886" y="3245302"/>
            <a:ext cx="2306269" cy="729333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flipV="true">
            <a:off x="4445887" y="3926492"/>
            <a:ext cx="6238849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1682367" y="6407714"/>
            <a:ext cx="2344922" cy="2335763"/>
            <a:chOff x="0" y="0"/>
            <a:chExt cx="6502400" cy="6477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449" t="0" r="-16449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pic>
        <p:nvPicPr>
          <p:cNvPr name="Picture 15" id="15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1208886" y="6719302"/>
            <a:ext cx="2306269" cy="729333"/>
          </a:xfrm>
          <a:prstGeom prst="rect">
            <a:avLst/>
          </a:prstGeom>
        </p:spPr>
      </p:pic>
      <p:sp>
        <p:nvSpPr>
          <p:cNvPr name="Freeform 16" id="16"/>
          <p:cNvSpPr/>
          <p:nvPr/>
        </p:nvSpPr>
        <p:spPr>
          <a:xfrm flipH="false" flipV="false" rot="0">
            <a:off x="4390354" y="4129836"/>
            <a:ext cx="12777542" cy="720294"/>
          </a:xfrm>
          <a:custGeom>
            <a:avLst/>
            <a:gdLst/>
            <a:ahLst/>
            <a:cxnLst/>
            <a:rect r="r" b="b" t="t" l="l"/>
            <a:pathLst>
              <a:path h="720294" w="12777542">
                <a:moveTo>
                  <a:pt x="0" y="0"/>
                </a:moveTo>
                <a:lnTo>
                  <a:pt x="12777542" y="0"/>
                </a:lnTo>
                <a:lnTo>
                  <a:pt x="12777542" y="720294"/>
                </a:lnTo>
                <a:lnTo>
                  <a:pt x="0" y="7202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3689" t="-268206" r="-508" b="-49477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9740646" y="4489983"/>
            <a:ext cx="7518654" cy="360147"/>
            <a:chOff x="0" y="0"/>
            <a:chExt cx="1683538" cy="8064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130294" y="13620"/>
              <a:ext cx="1422950" cy="55195"/>
            </a:xfrm>
            <a:custGeom>
              <a:avLst/>
              <a:gdLst/>
              <a:ahLst/>
              <a:cxnLst/>
              <a:rect r="r" b="b" t="t" l="l"/>
              <a:pathLst>
                <a:path h="55195" w="1422950">
                  <a:moveTo>
                    <a:pt x="209157" y="8601"/>
                  </a:moveTo>
                  <a:cubicBezTo>
                    <a:pt x="1347516" y="5017"/>
                    <a:pt x="1388662" y="11469"/>
                    <a:pt x="1409235" y="17203"/>
                  </a:cubicBezTo>
                  <a:cubicBezTo>
                    <a:pt x="1422950" y="21863"/>
                    <a:pt x="1416092" y="27239"/>
                    <a:pt x="1398948" y="31540"/>
                  </a:cubicBezTo>
                  <a:cubicBezTo>
                    <a:pt x="1385233" y="35841"/>
                    <a:pt x="1347516" y="40500"/>
                    <a:pt x="1309799" y="42650"/>
                  </a:cubicBezTo>
                  <a:cubicBezTo>
                    <a:pt x="1272083" y="45159"/>
                    <a:pt x="1217222" y="46234"/>
                    <a:pt x="1176076" y="45876"/>
                  </a:cubicBezTo>
                  <a:cubicBezTo>
                    <a:pt x="1131502" y="45159"/>
                    <a:pt x="1080070" y="43009"/>
                    <a:pt x="1049211" y="39783"/>
                  </a:cubicBezTo>
                  <a:cubicBezTo>
                    <a:pt x="1018352" y="36557"/>
                    <a:pt x="987493" y="31898"/>
                    <a:pt x="984064" y="26880"/>
                  </a:cubicBezTo>
                  <a:cubicBezTo>
                    <a:pt x="980635" y="21146"/>
                    <a:pt x="1011494" y="11110"/>
                    <a:pt x="1049211" y="6809"/>
                  </a:cubicBezTo>
                  <a:cubicBezTo>
                    <a:pt x="1080070" y="3225"/>
                    <a:pt x="1131502" y="1075"/>
                    <a:pt x="1176076" y="716"/>
                  </a:cubicBezTo>
                  <a:cubicBezTo>
                    <a:pt x="1217222" y="0"/>
                    <a:pt x="1272083" y="1075"/>
                    <a:pt x="1309799" y="3942"/>
                  </a:cubicBezTo>
                  <a:cubicBezTo>
                    <a:pt x="1354374" y="7168"/>
                    <a:pt x="1409235" y="16128"/>
                    <a:pt x="1416092" y="21863"/>
                  </a:cubicBezTo>
                  <a:cubicBezTo>
                    <a:pt x="1422950" y="26880"/>
                    <a:pt x="1402377" y="32256"/>
                    <a:pt x="1378375" y="35841"/>
                  </a:cubicBezTo>
                  <a:cubicBezTo>
                    <a:pt x="1354374" y="39783"/>
                    <a:pt x="1326943" y="42292"/>
                    <a:pt x="1268654" y="44801"/>
                  </a:cubicBezTo>
                  <a:cubicBezTo>
                    <a:pt x="1100643" y="51252"/>
                    <a:pt x="404598" y="55195"/>
                    <a:pt x="216014" y="52327"/>
                  </a:cubicBezTo>
                  <a:cubicBezTo>
                    <a:pt x="147438" y="51252"/>
                    <a:pt x="113150" y="50177"/>
                    <a:pt x="78862" y="47310"/>
                  </a:cubicBezTo>
                  <a:cubicBezTo>
                    <a:pt x="41146" y="44084"/>
                    <a:pt x="13715" y="38349"/>
                    <a:pt x="6858" y="33690"/>
                  </a:cubicBezTo>
                  <a:cubicBezTo>
                    <a:pt x="0" y="28672"/>
                    <a:pt x="10287" y="22579"/>
                    <a:pt x="37717" y="18279"/>
                  </a:cubicBezTo>
                  <a:cubicBezTo>
                    <a:pt x="72005" y="13619"/>
                    <a:pt x="209157" y="8601"/>
                    <a:pt x="209157" y="8601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4352948" y="6345555"/>
            <a:ext cx="12353906" cy="3831914"/>
          </a:xfrm>
          <a:custGeom>
            <a:avLst/>
            <a:gdLst/>
            <a:ahLst/>
            <a:cxnLst/>
            <a:rect r="r" b="b" t="t" l="l"/>
            <a:pathLst>
              <a:path h="3831914" w="12353906">
                <a:moveTo>
                  <a:pt x="0" y="0"/>
                </a:moveTo>
                <a:lnTo>
                  <a:pt x="12353906" y="0"/>
                </a:lnTo>
                <a:lnTo>
                  <a:pt x="12353906" y="3831914"/>
                </a:lnTo>
                <a:lnTo>
                  <a:pt x="0" y="38319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14322" r="0" b="-8062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4956576" y="1452909"/>
            <a:ext cx="837484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6"/>
              </a:lnSpc>
              <a:spcBef>
                <a:spcPct val="0"/>
              </a:spcBef>
            </a:pPr>
            <a:r>
              <a:rPr lang="en-US" sz="6430" spc="-192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Testimonials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32271" y="3096972"/>
            <a:ext cx="5286500" cy="7595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7"/>
              </a:lnSpc>
            </a:pPr>
            <a:r>
              <a:rPr lang="en-US" sz="2541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Jordan Hitchcock</a:t>
            </a:r>
          </a:p>
          <a:p>
            <a:pPr algn="l">
              <a:lnSpc>
                <a:spcPts val="2541"/>
              </a:lnSpc>
            </a:pPr>
            <a:r>
              <a:rPr lang="en-US" sz="1841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Global Engagement Manager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2344922" y="1019175"/>
            <a:ext cx="1601894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2263334" y="5206516"/>
            <a:ext cx="9190632" cy="91906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0" y="0"/>
            <a:ext cx="2344922" cy="2335763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223" t="0" r="22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FFCF4"/>
            </a:solidFill>
          </p:spPr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2263812" y="178259"/>
            <a:ext cx="2306269" cy="729333"/>
          </a:xfrm>
          <a:prstGeom prst="rect">
            <a:avLst/>
          </a:prstGeom>
        </p:spPr>
      </p:pic>
      <p:sp>
        <p:nvSpPr>
          <p:cNvPr name="AutoShape 11" id="11"/>
          <p:cNvSpPr/>
          <p:nvPr/>
        </p:nvSpPr>
        <p:spPr>
          <a:xfrm flipV="true">
            <a:off x="5079285" y="1285875"/>
            <a:ext cx="6238849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5347105" y="1167881"/>
            <a:ext cx="5639634" cy="8685755"/>
          </a:xfrm>
          <a:custGeom>
            <a:avLst/>
            <a:gdLst/>
            <a:ahLst/>
            <a:cxnLst/>
            <a:rect r="r" b="b" t="t" l="l"/>
            <a:pathLst>
              <a:path h="8685755" w="5639634">
                <a:moveTo>
                  <a:pt x="0" y="0"/>
                </a:moveTo>
                <a:lnTo>
                  <a:pt x="5639634" y="0"/>
                </a:lnTo>
                <a:lnTo>
                  <a:pt x="5639634" y="8685756"/>
                </a:lnTo>
                <a:lnTo>
                  <a:pt x="0" y="86857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09" t="0" r="-1524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85802" y="57150"/>
            <a:ext cx="837484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16"/>
              </a:lnSpc>
              <a:spcBef>
                <a:spcPct val="0"/>
              </a:spcBef>
            </a:pPr>
            <a:r>
              <a:rPr lang="en-US" sz="6430" spc="-192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Testimonials - Prialto HQ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0648" y="172807"/>
            <a:ext cx="11301259" cy="2359138"/>
          </a:xfrm>
          <a:custGeom>
            <a:avLst/>
            <a:gdLst/>
            <a:ahLst/>
            <a:cxnLst/>
            <a:rect r="r" b="b" t="t" l="l"/>
            <a:pathLst>
              <a:path h="2359138" w="11301259">
                <a:moveTo>
                  <a:pt x="0" y="0"/>
                </a:moveTo>
                <a:lnTo>
                  <a:pt x="11301259" y="0"/>
                </a:lnTo>
                <a:lnTo>
                  <a:pt x="11301259" y="2359138"/>
                </a:lnTo>
                <a:lnTo>
                  <a:pt x="0" y="23591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64282" y="3280058"/>
            <a:ext cx="11301259" cy="805215"/>
          </a:xfrm>
          <a:custGeom>
            <a:avLst/>
            <a:gdLst/>
            <a:ahLst/>
            <a:cxnLst/>
            <a:rect r="r" b="b" t="t" l="l"/>
            <a:pathLst>
              <a:path h="805215" w="11301259">
                <a:moveTo>
                  <a:pt x="0" y="0"/>
                </a:moveTo>
                <a:lnTo>
                  <a:pt x="11301259" y="0"/>
                </a:lnTo>
                <a:lnTo>
                  <a:pt x="11301259" y="805215"/>
                </a:lnTo>
                <a:lnTo>
                  <a:pt x="0" y="8052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98899" y="4852027"/>
            <a:ext cx="6890203" cy="582945"/>
          </a:xfrm>
          <a:custGeom>
            <a:avLst/>
            <a:gdLst/>
            <a:ahLst/>
            <a:cxnLst/>
            <a:rect r="r" b="b" t="t" l="l"/>
            <a:pathLst>
              <a:path h="582945" w="6890203">
                <a:moveTo>
                  <a:pt x="0" y="0"/>
                </a:moveTo>
                <a:lnTo>
                  <a:pt x="6890202" y="0"/>
                </a:lnTo>
                <a:lnTo>
                  <a:pt x="6890202" y="582946"/>
                </a:lnTo>
                <a:lnTo>
                  <a:pt x="0" y="5829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28569" r="-122501" b="-61455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698899" y="4670100"/>
            <a:ext cx="602932" cy="363855"/>
            <a:chOff x="0" y="0"/>
            <a:chExt cx="803910" cy="4851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50800" y="44450"/>
              <a:ext cx="713740" cy="394970"/>
            </a:xfrm>
            <a:custGeom>
              <a:avLst/>
              <a:gdLst/>
              <a:ahLst/>
              <a:cxnLst/>
              <a:rect r="r" b="b" t="t" l="l"/>
              <a:pathLst>
                <a:path h="394970" w="713740">
                  <a:moveTo>
                    <a:pt x="0" y="229870"/>
                  </a:moveTo>
                  <a:cubicBezTo>
                    <a:pt x="50800" y="96520"/>
                    <a:pt x="91440" y="95250"/>
                    <a:pt x="106680" y="93980"/>
                  </a:cubicBezTo>
                  <a:cubicBezTo>
                    <a:pt x="114300" y="92710"/>
                    <a:pt x="118110" y="96520"/>
                    <a:pt x="123190" y="92710"/>
                  </a:cubicBezTo>
                  <a:cubicBezTo>
                    <a:pt x="132080" y="88900"/>
                    <a:pt x="135890" y="73660"/>
                    <a:pt x="147320" y="63500"/>
                  </a:cubicBezTo>
                  <a:cubicBezTo>
                    <a:pt x="165100" y="48260"/>
                    <a:pt x="195580" y="26670"/>
                    <a:pt x="223520" y="16510"/>
                  </a:cubicBezTo>
                  <a:cubicBezTo>
                    <a:pt x="250190" y="7620"/>
                    <a:pt x="279400" y="7620"/>
                    <a:pt x="308610" y="6350"/>
                  </a:cubicBezTo>
                  <a:cubicBezTo>
                    <a:pt x="339090" y="3810"/>
                    <a:pt x="373380" y="0"/>
                    <a:pt x="405130" y="6350"/>
                  </a:cubicBezTo>
                  <a:cubicBezTo>
                    <a:pt x="435610" y="13970"/>
                    <a:pt x="482600" y="31750"/>
                    <a:pt x="492760" y="46990"/>
                  </a:cubicBezTo>
                  <a:cubicBezTo>
                    <a:pt x="497840" y="55880"/>
                    <a:pt x="488950" y="72390"/>
                    <a:pt x="492760" y="73660"/>
                  </a:cubicBezTo>
                  <a:cubicBezTo>
                    <a:pt x="497840" y="76200"/>
                    <a:pt x="509270" y="60960"/>
                    <a:pt x="521970" y="54610"/>
                  </a:cubicBezTo>
                  <a:cubicBezTo>
                    <a:pt x="546100" y="41910"/>
                    <a:pt x="593090" y="7620"/>
                    <a:pt x="623570" y="10160"/>
                  </a:cubicBezTo>
                  <a:cubicBezTo>
                    <a:pt x="650240" y="11430"/>
                    <a:pt x="683260" y="31750"/>
                    <a:pt x="695960" y="54610"/>
                  </a:cubicBezTo>
                  <a:cubicBezTo>
                    <a:pt x="711200" y="80010"/>
                    <a:pt x="713740" y="128270"/>
                    <a:pt x="702310" y="156210"/>
                  </a:cubicBezTo>
                  <a:cubicBezTo>
                    <a:pt x="692150" y="182880"/>
                    <a:pt x="659130" y="200660"/>
                    <a:pt x="635000" y="219710"/>
                  </a:cubicBezTo>
                  <a:cubicBezTo>
                    <a:pt x="612140" y="238760"/>
                    <a:pt x="584200" y="254000"/>
                    <a:pt x="560070" y="269240"/>
                  </a:cubicBezTo>
                  <a:cubicBezTo>
                    <a:pt x="534670" y="285750"/>
                    <a:pt x="509270" y="299720"/>
                    <a:pt x="486410" y="314960"/>
                  </a:cubicBezTo>
                  <a:cubicBezTo>
                    <a:pt x="463550" y="327660"/>
                    <a:pt x="443230" y="342900"/>
                    <a:pt x="420370" y="355600"/>
                  </a:cubicBezTo>
                  <a:cubicBezTo>
                    <a:pt x="397510" y="368300"/>
                    <a:pt x="374650" y="383540"/>
                    <a:pt x="349250" y="388620"/>
                  </a:cubicBezTo>
                  <a:cubicBezTo>
                    <a:pt x="323850" y="394970"/>
                    <a:pt x="284480" y="393700"/>
                    <a:pt x="269240" y="386080"/>
                  </a:cubicBezTo>
                  <a:cubicBezTo>
                    <a:pt x="260350" y="381000"/>
                    <a:pt x="261620" y="372110"/>
                    <a:pt x="252730" y="367030"/>
                  </a:cubicBezTo>
                  <a:cubicBezTo>
                    <a:pt x="234950" y="355600"/>
                    <a:pt x="171450" y="355600"/>
                    <a:pt x="157480" y="342900"/>
                  </a:cubicBezTo>
                  <a:cubicBezTo>
                    <a:pt x="152400" y="337820"/>
                    <a:pt x="154940" y="330200"/>
                    <a:pt x="149860" y="325120"/>
                  </a:cubicBezTo>
                  <a:cubicBezTo>
                    <a:pt x="144780" y="320040"/>
                    <a:pt x="130810" y="318770"/>
                    <a:pt x="124460" y="312420"/>
                  </a:cubicBezTo>
                  <a:cubicBezTo>
                    <a:pt x="119380" y="306070"/>
                    <a:pt x="123190" y="290830"/>
                    <a:pt x="116840" y="285750"/>
                  </a:cubicBezTo>
                  <a:cubicBezTo>
                    <a:pt x="109220" y="279400"/>
                    <a:pt x="95250" y="284480"/>
                    <a:pt x="81280" y="279400"/>
                  </a:cubicBezTo>
                  <a:cubicBezTo>
                    <a:pt x="59690" y="270510"/>
                    <a:pt x="0" y="229870"/>
                    <a:pt x="0" y="22987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7" id="7"/>
          <p:cNvGrpSpPr/>
          <p:nvPr/>
        </p:nvGrpSpPr>
        <p:grpSpPr>
          <a:xfrm rot="0">
            <a:off x="4524375" y="3918585"/>
            <a:ext cx="682943" cy="322897"/>
            <a:chOff x="0" y="0"/>
            <a:chExt cx="910590" cy="43053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48260" y="39370"/>
              <a:ext cx="821690" cy="349250"/>
            </a:xfrm>
            <a:custGeom>
              <a:avLst/>
              <a:gdLst/>
              <a:ahLst/>
              <a:cxnLst/>
              <a:rect r="r" b="b" t="t" l="l"/>
              <a:pathLst>
                <a:path h="349250" w="821690">
                  <a:moveTo>
                    <a:pt x="154940" y="119380"/>
                  </a:moveTo>
                  <a:cubicBezTo>
                    <a:pt x="401320" y="142240"/>
                    <a:pt x="457200" y="163830"/>
                    <a:pt x="514350" y="170180"/>
                  </a:cubicBezTo>
                  <a:cubicBezTo>
                    <a:pt x="571500" y="176530"/>
                    <a:pt x="679450" y="157480"/>
                    <a:pt x="684530" y="172720"/>
                  </a:cubicBezTo>
                  <a:cubicBezTo>
                    <a:pt x="688340" y="182880"/>
                    <a:pt x="651510" y="215900"/>
                    <a:pt x="623570" y="223520"/>
                  </a:cubicBezTo>
                  <a:cubicBezTo>
                    <a:pt x="580390" y="236220"/>
                    <a:pt x="510540" y="199390"/>
                    <a:pt x="436880" y="193040"/>
                  </a:cubicBezTo>
                  <a:cubicBezTo>
                    <a:pt x="335280" y="185420"/>
                    <a:pt x="133350" y="212090"/>
                    <a:pt x="68580" y="191770"/>
                  </a:cubicBezTo>
                  <a:cubicBezTo>
                    <a:pt x="41910" y="182880"/>
                    <a:pt x="27940" y="170180"/>
                    <a:pt x="17780" y="156210"/>
                  </a:cubicBezTo>
                  <a:cubicBezTo>
                    <a:pt x="8890" y="144780"/>
                    <a:pt x="3810" y="130810"/>
                    <a:pt x="2540" y="116840"/>
                  </a:cubicBezTo>
                  <a:cubicBezTo>
                    <a:pt x="1270" y="102870"/>
                    <a:pt x="1270" y="88900"/>
                    <a:pt x="7620" y="74930"/>
                  </a:cubicBezTo>
                  <a:cubicBezTo>
                    <a:pt x="15240" y="58420"/>
                    <a:pt x="29210" y="39370"/>
                    <a:pt x="49530" y="27940"/>
                  </a:cubicBezTo>
                  <a:cubicBezTo>
                    <a:pt x="74930" y="13970"/>
                    <a:pt x="123190" y="6350"/>
                    <a:pt x="153670" y="11430"/>
                  </a:cubicBezTo>
                  <a:cubicBezTo>
                    <a:pt x="181610" y="16510"/>
                    <a:pt x="212090" y="34290"/>
                    <a:pt x="224790" y="53340"/>
                  </a:cubicBezTo>
                  <a:cubicBezTo>
                    <a:pt x="236220" y="68580"/>
                    <a:pt x="240030" y="90170"/>
                    <a:pt x="237490" y="107950"/>
                  </a:cubicBezTo>
                  <a:cubicBezTo>
                    <a:pt x="236220" y="125730"/>
                    <a:pt x="228600" y="146050"/>
                    <a:pt x="214630" y="158750"/>
                  </a:cubicBezTo>
                  <a:cubicBezTo>
                    <a:pt x="198120" y="175260"/>
                    <a:pt x="161290" y="190500"/>
                    <a:pt x="137160" y="186690"/>
                  </a:cubicBezTo>
                  <a:cubicBezTo>
                    <a:pt x="113030" y="182880"/>
                    <a:pt x="82550" y="157480"/>
                    <a:pt x="71120" y="137160"/>
                  </a:cubicBezTo>
                  <a:cubicBezTo>
                    <a:pt x="60960" y="120650"/>
                    <a:pt x="60960" y="99060"/>
                    <a:pt x="64770" y="81280"/>
                  </a:cubicBezTo>
                  <a:cubicBezTo>
                    <a:pt x="67310" y="64770"/>
                    <a:pt x="77470" y="44450"/>
                    <a:pt x="92710" y="33020"/>
                  </a:cubicBezTo>
                  <a:cubicBezTo>
                    <a:pt x="110490" y="19050"/>
                    <a:pt x="149860" y="10160"/>
                    <a:pt x="172720" y="13970"/>
                  </a:cubicBezTo>
                  <a:cubicBezTo>
                    <a:pt x="191770" y="17780"/>
                    <a:pt x="208280" y="31750"/>
                    <a:pt x="219710" y="45720"/>
                  </a:cubicBezTo>
                  <a:cubicBezTo>
                    <a:pt x="231140" y="59690"/>
                    <a:pt x="240030" y="80010"/>
                    <a:pt x="238760" y="99060"/>
                  </a:cubicBezTo>
                  <a:cubicBezTo>
                    <a:pt x="236220" y="120650"/>
                    <a:pt x="222250" y="156210"/>
                    <a:pt x="200660" y="171450"/>
                  </a:cubicBezTo>
                  <a:cubicBezTo>
                    <a:pt x="175260" y="190500"/>
                    <a:pt x="120650" y="196850"/>
                    <a:pt x="90170" y="194310"/>
                  </a:cubicBezTo>
                  <a:cubicBezTo>
                    <a:pt x="67310" y="191770"/>
                    <a:pt x="45720" y="184150"/>
                    <a:pt x="31750" y="171450"/>
                  </a:cubicBezTo>
                  <a:cubicBezTo>
                    <a:pt x="16510" y="158750"/>
                    <a:pt x="5080" y="135890"/>
                    <a:pt x="2540" y="116840"/>
                  </a:cubicBezTo>
                  <a:cubicBezTo>
                    <a:pt x="0" y="97790"/>
                    <a:pt x="6350" y="72390"/>
                    <a:pt x="17780" y="55880"/>
                  </a:cubicBezTo>
                  <a:cubicBezTo>
                    <a:pt x="27940" y="40640"/>
                    <a:pt x="41910" y="29210"/>
                    <a:pt x="68580" y="20320"/>
                  </a:cubicBezTo>
                  <a:cubicBezTo>
                    <a:pt x="134620" y="0"/>
                    <a:pt x="335280" y="11430"/>
                    <a:pt x="445770" y="21590"/>
                  </a:cubicBezTo>
                  <a:cubicBezTo>
                    <a:pt x="535940" y="29210"/>
                    <a:pt x="633730" y="44450"/>
                    <a:pt x="688340" y="63500"/>
                  </a:cubicBezTo>
                  <a:cubicBezTo>
                    <a:pt x="720090" y="74930"/>
                    <a:pt x="739140" y="83820"/>
                    <a:pt x="759460" y="101600"/>
                  </a:cubicBezTo>
                  <a:cubicBezTo>
                    <a:pt x="779780" y="119380"/>
                    <a:pt x="802640" y="146050"/>
                    <a:pt x="811530" y="172720"/>
                  </a:cubicBezTo>
                  <a:cubicBezTo>
                    <a:pt x="820420" y="199390"/>
                    <a:pt x="821690" y="232410"/>
                    <a:pt x="811530" y="259080"/>
                  </a:cubicBezTo>
                  <a:cubicBezTo>
                    <a:pt x="800100" y="288290"/>
                    <a:pt x="769620" y="323850"/>
                    <a:pt x="740410" y="336550"/>
                  </a:cubicBezTo>
                  <a:cubicBezTo>
                    <a:pt x="712470" y="349250"/>
                    <a:pt x="678180" y="340360"/>
                    <a:pt x="640080" y="339090"/>
                  </a:cubicBezTo>
                  <a:cubicBezTo>
                    <a:pt x="591820" y="339090"/>
                    <a:pt x="528320" y="335280"/>
                    <a:pt x="473710" y="327660"/>
                  </a:cubicBezTo>
                  <a:cubicBezTo>
                    <a:pt x="420370" y="318770"/>
                    <a:pt x="370840" y="298450"/>
                    <a:pt x="314960" y="288290"/>
                  </a:cubicBezTo>
                  <a:cubicBezTo>
                    <a:pt x="252730" y="278130"/>
                    <a:pt x="154940" y="287020"/>
                    <a:pt x="116840" y="266700"/>
                  </a:cubicBezTo>
                  <a:cubicBezTo>
                    <a:pt x="96520" y="256540"/>
                    <a:pt x="86360" y="240030"/>
                    <a:pt x="80010" y="224790"/>
                  </a:cubicBezTo>
                  <a:cubicBezTo>
                    <a:pt x="74930" y="213360"/>
                    <a:pt x="73660" y="200660"/>
                    <a:pt x="76200" y="187960"/>
                  </a:cubicBezTo>
                  <a:cubicBezTo>
                    <a:pt x="78740" y="172720"/>
                    <a:pt x="88900" y="149860"/>
                    <a:pt x="102870" y="138430"/>
                  </a:cubicBezTo>
                  <a:cubicBezTo>
                    <a:pt x="115570" y="127000"/>
                    <a:pt x="154940" y="119380"/>
                    <a:pt x="154940" y="119380"/>
                  </a:cubicBezTo>
                </a:path>
              </a:pathLst>
            </a:custGeom>
            <a:solidFill>
              <a:srgbClr val="E7191F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5895022" y="4770120"/>
            <a:ext cx="477203" cy="338138"/>
            <a:chOff x="0" y="0"/>
            <a:chExt cx="636270" cy="4508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46990" y="40640"/>
              <a:ext cx="551180" cy="363220"/>
            </a:xfrm>
            <a:custGeom>
              <a:avLst/>
              <a:gdLst/>
              <a:ahLst/>
              <a:cxnLst/>
              <a:rect r="r" b="b" t="t" l="l"/>
              <a:pathLst>
                <a:path h="363220" w="551180">
                  <a:moveTo>
                    <a:pt x="199390" y="52070"/>
                  </a:moveTo>
                  <a:cubicBezTo>
                    <a:pt x="349250" y="63500"/>
                    <a:pt x="359410" y="19050"/>
                    <a:pt x="389890" y="10160"/>
                  </a:cubicBezTo>
                  <a:cubicBezTo>
                    <a:pt x="427990" y="0"/>
                    <a:pt x="520700" y="15240"/>
                    <a:pt x="537210" y="41910"/>
                  </a:cubicBezTo>
                  <a:cubicBezTo>
                    <a:pt x="551180" y="63500"/>
                    <a:pt x="528320" y="113030"/>
                    <a:pt x="509270" y="142240"/>
                  </a:cubicBezTo>
                  <a:cubicBezTo>
                    <a:pt x="487680" y="175260"/>
                    <a:pt x="448310" y="198120"/>
                    <a:pt x="410210" y="224790"/>
                  </a:cubicBezTo>
                  <a:cubicBezTo>
                    <a:pt x="363220" y="256540"/>
                    <a:pt x="290830" y="299720"/>
                    <a:pt x="246380" y="320040"/>
                  </a:cubicBezTo>
                  <a:cubicBezTo>
                    <a:pt x="217170" y="332740"/>
                    <a:pt x="199390" y="339090"/>
                    <a:pt x="172720" y="345440"/>
                  </a:cubicBezTo>
                  <a:cubicBezTo>
                    <a:pt x="142240" y="353060"/>
                    <a:pt x="99060" y="363220"/>
                    <a:pt x="72390" y="356870"/>
                  </a:cubicBezTo>
                  <a:cubicBezTo>
                    <a:pt x="50800" y="353060"/>
                    <a:pt x="31750" y="339090"/>
                    <a:pt x="20320" y="325120"/>
                  </a:cubicBezTo>
                  <a:cubicBezTo>
                    <a:pt x="10160" y="314960"/>
                    <a:pt x="6350" y="300990"/>
                    <a:pt x="3810" y="288290"/>
                  </a:cubicBezTo>
                  <a:cubicBezTo>
                    <a:pt x="1270" y="275590"/>
                    <a:pt x="2540" y="260350"/>
                    <a:pt x="6350" y="247650"/>
                  </a:cubicBezTo>
                  <a:cubicBezTo>
                    <a:pt x="10160" y="234950"/>
                    <a:pt x="16510" y="220980"/>
                    <a:pt x="27940" y="212090"/>
                  </a:cubicBezTo>
                  <a:cubicBezTo>
                    <a:pt x="40640" y="200660"/>
                    <a:pt x="82550" y="193040"/>
                    <a:pt x="83820" y="187960"/>
                  </a:cubicBezTo>
                  <a:cubicBezTo>
                    <a:pt x="83820" y="184150"/>
                    <a:pt x="69850" y="182880"/>
                    <a:pt x="69850" y="180340"/>
                  </a:cubicBezTo>
                  <a:cubicBezTo>
                    <a:pt x="69850" y="176530"/>
                    <a:pt x="83820" y="168910"/>
                    <a:pt x="93980" y="166370"/>
                  </a:cubicBezTo>
                  <a:cubicBezTo>
                    <a:pt x="107950" y="161290"/>
                    <a:pt x="132080" y="157480"/>
                    <a:pt x="148590" y="162560"/>
                  </a:cubicBezTo>
                  <a:cubicBezTo>
                    <a:pt x="165100" y="167640"/>
                    <a:pt x="184150" y="179070"/>
                    <a:pt x="194310" y="193040"/>
                  </a:cubicBezTo>
                  <a:cubicBezTo>
                    <a:pt x="204470" y="207010"/>
                    <a:pt x="213360" y="226060"/>
                    <a:pt x="212090" y="245110"/>
                  </a:cubicBezTo>
                  <a:cubicBezTo>
                    <a:pt x="210820" y="266700"/>
                    <a:pt x="194310" y="303530"/>
                    <a:pt x="175260" y="316230"/>
                  </a:cubicBezTo>
                  <a:cubicBezTo>
                    <a:pt x="154940" y="330200"/>
                    <a:pt x="116840" y="332740"/>
                    <a:pt x="95250" y="325120"/>
                  </a:cubicBezTo>
                  <a:cubicBezTo>
                    <a:pt x="77470" y="320040"/>
                    <a:pt x="62230" y="304800"/>
                    <a:pt x="53340" y="290830"/>
                  </a:cubicBezTo>
                  <a:cubicBezTo>
                    <a:pt x="44450" y="275590"/>
                    <a:pt x="36830" y="255270"/>
                    <a:pt x="40640" y="237490"/>
                  </a:cubicBezTo>
                  <a:cubicBezTo>
                    <a:pt x="44450" y="214630"/>
                    <a:pt x="64770" y="181610"/>
                    <a:pt x="85090" y="170180"/>
                  </a:cubicBezTo>
                  <a:cubicBezTo>
                    <a:pt x="106680" y="158750"/>
                    <a:pt x="144780" y="158750"/>
                    <a:pt x="166370" y="168910"/>
                  </a:cubicBezTo>
                  <a:cubicBezTo>
                    <a:pt x="186690" y="180340"/>
                    <a:pt x="209550" y="212090"/>
                    <a:pt x="212090" y="236220"/>
                  </a:cubicBezTo>
                  <a:cubicBezTo>
                    <a:pt x="214630" y="259080"/>
                    <a:pt x="200660" y="290830"/>
                    <a:pt x="182880" y="311150"/>
                  </a:cubicBezTo>
                  <a:cubicBezTo>
                    <a:pt x="162560" y="332740"/>
                    <a:pt x="119380" y="356870"/>
                    <a:pt x="92710" y="359410"/>
                  </a:cubicBezTo>
                  <a:cubicBezTo>
                    <a:pt x="72390" y="360680"/>
                    <a:pt x="49530" y="351790"/>
                    <a:pt x="34290" y="340360"/>
                  </a:cubicBezTo>
                  <a:cubicBezTo>
                    <a:pt x="20320" y="328930"/>
                    <a:pt x="6350" y="307340"/>
                    <a:pt x="3810" y="288290"/>
                  </a:cubicBezTo>
                  <a:cubicBezTo>
                    <a:pt x="0" y="269240"/>
                    <a:pt x="6350" y="243840"/>
                    <a:pt x="15240" y="228600"/>
                  </a:cubicBezTo>
                  <a:cubicBezTo>
                    <a:pt x="21590" y="215900"/>
                    <a:pt x="29210" y="208280"/>
                    <a:pt x="44450" y="199390"/>
                  </a:cubicBezTo>
                  <a:cubicBezTo>
                    <a:pt x="73660" y="182880"/>
                    <a:pt x="152400" y="175260"/>
                    <a:pt x="194310" y="157480"/>
                  </a:cubicBezTo>
                  <a:cubicBezTo>
                    <a:pt x="227330" y="144780"/>
                    <a:pt x="247650" y="123190"/>
                    <a:pt x="278130" y="110490"/>
                  </a:cubicBezTo>
                  <a:cubicBezTo>
                    <a:pt x="311150" y="95250"/>
                    <a:pt x="349250" y="77470"/>
                    <a:pt x="387350" y="77470"/>
                  </a:cubicBezTo>
                  <a:cubicBezTo>
                    <a:pt x="429260" y="77470"/>
                    <a:pt x="513080" y="95250"/>
                    <a:pt x="518160" y="119380"/>
                  </a:cubicBezTo>
                  <a:cubicBezTo>
                    <a:pt x="524510" y="144780"/>
                    <a:pt x="441960" y="218440"/>
                    <a:pt x="392430" y="233680"/>
                  </a:cubicBezTo>
                  <a:cubicBezTo>
                    <a:pt x="341630" y="250190"/>
                    <a:pt x="261620" y="223520"/>
                    <a:pt x="214630" y="213360"/>
                  </a:cubicBezTo>
                  <a:cubicBezTo>
                    <a:pt x="181610" y="207010"/>
                    <a:pt x="153670" y="203200"/>
                    <a:pt x="135890" y="187960"/>
                  </a:cubicBezTo>
                  <a:cubicBezTo>
                    <a:pt x="120650" y="176530"/>
                    <a:pt x="109220" y="158750"/>
                    <a:pt x="107950" y="140970"/>
                  </a:cubicBezTo>
                  <a:cubicBezTo>
                    <a:pt x="105410" y="120650"/>
                    <a:pt x="115570" y="87630"/>
                    <a:pt x="130810" y="72390"/>
                  </a:cubicBezTo>
                  <a:cubicBezTo>
                    <a:pt x="146050" y="57150"/>
                    <a:pt x="199390" y="52070"/>
                    <a:pt x="199390" y="52070"/>
                  </a:cubicBezTo>
                </a:path>
              </a:pathLst>
            </a:custGeom>
            <a:solidFill>
              <a:srgbClr val="010E2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4164330" y="6205538"/>
            <a:ext cx="1246823" cy="661988"/>
            <a:chOff x="0" y="0"/>
            <a:chExt cx="1662430" cy="8826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46990" y="50800"/>
              <a:ext cx="1581150" cy="781050"/>
            </a:xfrm>
            <a:custGeom>
              <a:avLst/>
              <a:gdLst/>
              <a:ahLst/>
              <a:cxnLst/>
              <a:rect r="r" b="b" t="t" l="l"/>
              <a:pathLst>
                <a:path h="781050" w="1581150">
                  <a:moveTo>
                    <a:pt x="3810" y="309880"/>
                  </a:moveTo>
                  <a:cubicBezTo>
                    <a:pt x="38100" y="201930"/>
                    <a:pt x="60960" y="173990"/>
                    <a:pt x="87630" y="152400"/>
                  </a:cubicBezTo>
                  <a:cubicBezTo>
                    <a:pt x="119380" y="128270"/>
                    <a:pt x="163830" y="104140"/>
                    <a:pt x="207010" y="92710"/>
                  </a:cubicBezTo>
                  <a:cubicBezTo>
                    <a:pt x="250190" y="82550"/>
                    <a:pt x="317500" y="88900"/>
                    <a:pt x="349250" y="90170"/>
                  </a:cubicBezTo>
                  <a:cubicBezTo>
                    <a:pt x="364490" y="91440"/>
                    <a:pt x="375920" y="100330"/>
                    <a:pt x="383540" y="96520"/>
                  </a:cubicBezTo>
                  <a:cubicBezTo>
                    <a:pt x="389890" y="92710"/>
                    <a:pt x="394970" y="76200"/>
                    <a:pt x="394970" y="76200"/>
                  </a:cubicBezTo>
                  <a:cubicBezTo>
                    <a:pt x="394970" y="76200"/>
                    <a:pt x="396240" y="69850"/>
                    <a:pt x="396240" y="67310"/>
                  </a:cubicBezTo>
                  <a:cubicBezTo>
                    <a:pt x="396240" y="63500"/>
                    <a:pt x="397510" y="58420"/>
                    <a:pt x="397510" y="58420"/>
                  </a:cubicBezTo>
                  <a:cubicBezTo>
                    <a:pt x="397510" y="57150"/>
                    <a:pt x="400050" y="52070"/>
                    <a:pt x="401320" y="49530"/>
                  </a:cubicBezTo>
                  <a:cubicBezTo>
                    <a:pt x="402590" y="45720"/>
                    <a:pt x="403860" y="40640"/>
                    <a:pt x="403860" y="40640"/>
                  </a:cubicBezTo>
                  <a:cubicBezTo>
                    <a:pt x="403860" y="40640"/>
                    <a:pt x="407670" y="35560"/>
                    <a:pt x="408940" y="33020"/>
                  </a:cubicBezTo>
                  <a:cubicBezTo>
                    <a:pt x="411480" y="30480"/>
                    <a:pt x="415290" y="25400"/>
                    <a:pt x="415290" y="25400"/>
                  </a:cubicBezTo>
                  <a:cubicBezTo>
                    <a:pt x="415290" y="25400"/>
                    <a:pt x="419100" y="21590"/>
                    <a:pt x="421640" y="19050"/>
                  </a:cubicBezTo>
                  <a:cubicBezTo>
                    <a:pt x="424180" y="17780"/>
                    <a:pt x="429260" y="12700"/>
                    <a:pt x="429260" y="12700"/>
                  </a:cubicBezTo>
                  <a:cubicBezTo>
                    <a:pt x="429260" y="12700"/>
                    <a:pt x="434340" y="10160"/>
                    <a:pt x="436880" y="8890"/>
                  </a:cubicBezTo>
                  <a:cubicBezTo>
                    <a:pt x="439420" y="7620"/>
                    <a:pt x="445770" y="5080"/>
                    <a:pt x="445770" y="5080"/>
                  </a:cubicBezTo>
                  <a:cubicBezTo>
                    <a:pt x="445770" y="5080"/>
                    <a:pt x="450850" y="2540"/>
                    <a:pt x="454660" y="2540"/>
                  </a:cubicBezTo>
                  <a:cubicBezTo>
                    <a:pt x="457200" y="1270"/>
                    <a:pt x="463550" y="0"/>
                    <a:pt x="463550" y="0"/>
                  </a:cubicBezTo>
                  <a:cubicBezTo>
                    <a:pt x="463550" y="0"/>
                    <a:pt x="469900" y="0"/>
                    <a:pt x="472440" y="0"/>
                  </a:cubicBezTo>
                  <a:cubicBezTo>
                    <a:pt x="476250" y="0"/>
                    <a:pt x="481330" y="0"/>
                    <a:pt x="482600" y="0"/>
                  </a:cubicBezTo>
                  <a:cubicBezTo>
                    <a:pt x="482600" y="0"/>
                    <a:pt x="487680" y="2540"/>
                    <a:pt x="491490" y="2540"/>
                  </a:cubicBezTo>
                  <a:cubicBezTo>
                    <a:pt x="494030" y="3810"/>
                    <a:pt x="500380" y="5080"/>
                    <a:pt x="500380" y="5080"/>
                  </a:cubicBezTo>
                  <a:cubicBezTo>
                    <a:pt x="500380" y="5080"/>
                    <a:pt x="505460" y="7620"/>
                    <a:pt x="508000" y="8890"/>
                  </a:cubicBezTo>
                  <a:cubicBezTo>
                    <a:pt x="510540" y="11430"/>
                    <a:pt x="516890" y="13970"/>
                    <a:pt x="516890" y="13970"/>
                  </a:cubicBezTo>
                  <a:cubicBezTo>
                    <a:pt x="516890" y="13970"/>
                    <a:pt x="520700" y="17780"/>
                    <a:pt x="523240" y="20320"/>
                  </a:cubicBezTo>
                  <a:cubicBezTo>
                    <a:pt x="525780" y="21590"/>
                    <a:pt x="529590" y="26670"/>
                    <a:pt x="529590" y="26670"/>
                  </a:cubicBezTo>
                  <a:cubicBezTo>
                    <a:pt x="530860" y="26670"/>
                    <a:pt x="533400" y="31750"/>
                    <a:pt x="535940" y="34290"/>
                  </a:cubicBezTo>
                  <a:cubicBezTo>
                    <a:pt x="537210" y="36830"/>
                    <a:pt x="541020" y="41910"/>
                    <a:pt x="541020" y="41910"/>
                  </a:cubicBezTo>
                  <a:cubicBezTo>
                    <a:pt x="541020" y="41910"/>
                    <a:pt x="542290" y="46990"/>
                    <a:pt x="543560" y="50800"/>
                  </a:cubicBezTo>
                  <a:cubicBezTo>
                    <a:pt x="544830" y="53340"/>
                    <a:pt x="547370" y="58420"/>
                    <a:pt x="547370" y="58420"/>
                  </a:cubicBezTo>
                  <a:cubicBezTo>
                    <a:pt x="547370" y="58420"/>
                    <a:pt x="547370" y="64770"/>
                    <a:pt x="548640" y="68580"/>
                  </a:cubicBezTo>
                  <a:cubicBezTo>
                    <a:pt x="548640" y="71120"/>
                    <a:pt x="548640" y="73660"/>
                    <a:pt x="548640" y="77470"/>
                  </a:cubicBezTo>
                  <a:cubicBezTo>
                    <a:pt x="549910" y="81280"/>
                    <a:pt x="549910" y="86360"/>
                    <a:pt x="549910" y="92710"/>
                  </a:cubicBezTo>
                  <a:cubicBezTo>
                    <a:pt x="549910" y="107950"/>
                    <a:pt x="541020" y="146050"/>
                    <a:pt x="548640" y="161290"/>
                  </a:cubicBezTo>
                  <a:cubicBezTo>
                    <a:pt x="553720" y="171450"/>
                    <a:pt x="570230" y="181610"/>
                    <a:pt x="575310" y="181610"/>
                  </a:cubicBezTo>
                  <a:cubicBezTo>
                    <a:pt x="576580" y="181610"/>
                    <a:pt x="575310" y="180340"/>
                    <a:pt x="576580" y="179070"/>
                  </a:cubicBezTo>
                  <a:cubicBezTo>
                    <a:pt x="584200" y="171450"/>
                    <a:pt x="622300" y="138430"/>
                    <a:pt x="648970" y="116840"/>
                  </a:cubicBezTo>
                  <a:cubicBezTo>
                    <a:pt x="679450" y="92710"/>
                    <a:pt x="712470" y="55880"/>
                    <a:pt x="750570" y="43180"/>
                  </a:cubicBezTo>
                  <a:cubicBezTo>
                    <a:pt x="786130" y="31750"/>
                    <a:pt x="843280" y="26670"/>
                    <a:pt x="869950" y="45720"/>
                  </a:cubicBezTo>
                  <a:cubicBezTo>
                    <a:pt x="896620" y="63500"/>
                    <a:pt x="911860" y="137160"/>
                    <a:pt x="911860" y="146050"/>
                  </a:cubicBezTo>
                  <a:cubicBezTo>
                    <a:pt x="911860" y="147320"/>
                    <a:pt x="910590" y="148590"/>
                    <a:pt x="911860" y="148590"/>
                  </a:cubicBezTo>
                  <a:cubicBezTo>
                    <a:pt x="911860" y="149860"/>
                    <a:pt x="916940" y="147320"/>
                    <a:pt x="922020" y="146050"/>
                  </a:cubicBezTo>
                  <a:cubicBezTo>
                    <a:pt x="934720" y="143510"/>
                    <a:pt x="969010" y="139700"/>
                    <a:pt x="999490" y="138430"/>
                  </a:cubicBezTo>
                  <a:cubicBezTo>
                    <a:pt x="1040130" y="135890"/>
                    <a:pt x="1103630" y="137160"/>
                    <a:pt x="1144270" y="139700"/>
                  </a:cubicBezTo>
                  <a:cubicBezTo>
                    <a:pt x="1173480" y="140970"/>
                    <a:pt x="1192530" y="139700"/>
                    <a:pt x="1220470" y="147320"/>
                  </a:cubicBezTo>
                  <a:cubicBezTo>
                    <a:pt x="1261110" y="157480"/>
                    <a:pt x="1329690" y="173990"/>
                    <a:pt x="1358900" y="208280"/>
                  </a:cubicBezTo>
                  <a:cubicBezTo>
                    <a:pt x="1385570" y="240030"/>
                    <a:pt x="1402080" y="302260"/>
                    <a:pt x="1390650" y="339090"/>
                  </a:cubicBezTo>
                  <a:cubicBezTo>
                    <a:pt x="1380490" y="373380"/>
                    <a:pt x="1329690" y="411480"/>
                    <a:pt x="1301750" y="425450"/>
                  </a:cubicBezTo>
                  <a:cubicBezTo>
                    <a:pt x="1283970" y="434340"/>
                    <a:pt x="1252220" y="427990"/>
                    <a:pt x="1250950" y="431800"/>
                  </a:cubicBezTo>
                  <a:cubicBezTo>
                    <a:pt x="1249680" y="433070"/>
                    <a:pt x="1250950" y="434340"/>
                    <a:pt x="1252220" y="435610"/>
                  </a:cubicBezTo>
                  <a:cubicBezTo>
                    <a:pt x="1259840" y="439420"/>
                    <a:pt x="1301750" y="436880"/>
                    <a:pt x="1328420" y="438150"/>
                  </a:cubicBezTo>
                  <a:cubicBezTo>
                    <a:pt x="1358900" y="440690"/>
                    <a:pt x="1390650" y="439420"/>
                    <a:pt x="1424940" y="449580"/>
                  </a:cubicBezTo>
                  <a:cubicBezTo>
                    <a:pt x="1468120" y="463550"/>
                    <a:pt x="1546860" y="488950"/>
                    <a:pt x="1564640" y="524510"/>
                  </a:cubicBezTo>
                  <a:cubicBezTo>
                    <a:pt x="1581150" y="557530"/>
                    <a:pt x="1565910" y="618490"/>
                    <a:pt x="1544320" y="650240"/>
                  </a:cubicBezTo>
                  <a:cubicBezTo>
                    <a:pt x="1525270" y="679450"/>
                    <a:pt x="1479550" y="697230"/>
                    <a:pt x="1447800" y="709930"/>
                  </a:cubicBezTo>
                  <a:cubicBezTo>
                    <a:pt x="1422400" y="721360"/>
                    <a:pt x="1399540" y="723900"/>
                    <a:pt x="1372870" y="727710"/>
                  </a:cubicBezTo>
                  <a:cubicBezTo>
                    <a:pt x="1342390" y="731520"/>
                    <a:pt x="1310640" y="730250"/>
                    <a:pt x="1277620" y="731520"/>
                  </a:cubicBezTo>
                  <a:cubicBezTo>
                    <a:pt x="1239520" y="731520"/>
                    <a:pt x="1197610" y="728980"/>
                    <a:pt x="1156970" y="727710"/>
                  </a:cubicBezTo>
                  <a:cubicBezTo>
                    <a:pt x="1117600" y="726440"/>
                    <a:pt x="1064260" y="717550"/>
                    <a:pt x="1040130" y="722630"/>
                  </a:cubicBezTo>
                  <a:cubicBezTo>
                    <a:pt x="1028700" y="725170"/>
                    <a:pt x="1027430" y="731520"/>
                    <a:pt x="1016000" y="736600"/>
                  </a:cubicBezTo>
                  <a:cubicBezTo>
                    <a:pt x="993140" y="748030"/>
                    <a:pt x="942340" y="781050"/>
                    <a:pt x="908050" y="781050"/>
                  </a:cubicBezTo>
                  <a:cubicBezTo>
                    <a:pt x="876300" y="779780"/>
                    <a:pt x="830580" y="756920"/>
                    <a:pt x="817880" y="739140"/>
                  </a:cubicBezTo>
                  <a:cubicBezTo>
                    <a:pt x="810260" y="727710"/>
                    <a:pt x="820420" y="708660"/>
                    <a:pt x="814070" y="701040"/>
                  </a:cubicBezTo>
                  <a:cubicBezTo>
                    <a:pt x="805180" y="693420"/>
                    <a:pt x="782320" y="694690"/>
                    <a:pt x="765810" y="694690"/>
                  </a:cubicBezTo>
                  <a:cubicBezTo>
                    <a:pt x="746760" y="695960"/>
                    <a:pt x="725170" y="703580"/>
                    <a:pt x="703580" y="704850"/>
                  </a:cubicBezTo>
                  <a:cubicBezTo>
                    <a:pt x="678180" y="706120"/>
                    <a:pt x="640080" y="704850"/>
                    <a:pt x="624840" y="704850"/>
                  </a:cubicBezTo>
                  <a:cubicBezTo>
                    <a:pt x="618490" y="704850"/>
                    <a:pt x="615950" y="702310"/>
                    <a:pt x="610870" y="703580"/>
                  </a:cubicBezTo>
                  <a:cubicBezTo>
                    <a:pt x="598170" y="708660"/>
                    <a:pt x="579120" y="735330"/>
                    <a:pt x="556260" y="742950"/>
                  </a:cubicBezTo>
                  <a:cubicBezTo>
                    <a:pt x="524510" y="754380"/>
                    <a:pt x="458470" y="765810"/>
                    <a:pt x="433070" y="750570"/>
                  </a:cubicBezTo>
                  <a:cubicBezTo>
                    <a:pt x="414020" y="740410"/>
                    <a:pt x="416560" y="702310"/>
                    <a:pt x="402590" y="692150"/>
                  </a:cubicBezTo>
                  <a:cubicBezTo>
                    <a:pt x="392430" y="684530"/>
                    <a:pt x="378460" y="690880"/>
                    <a:pt x="364490" y="685800"/>
                  </a:cubicBezTo>
                  <a:cubicBezTo>
                    <a:pt x="344170" y="679450"/>
                    <a:pt x="312420" y="651510"/>
                    <a:pt x="298450" y="650240"/>
                  </a:cubicBezTo>
                  <a:cubicBezTo>
                    <a:pt x="289560" y="650240"/>
                    <a:pt x="288290" y="659130"/>
                    <a:pt x="280670" y="659130"/>
                  </a:cubicBezTo>
                  <a:cubicBezTo>
                    <a:pt x="261620" y="660400"/>
                    <a:pt x="203200" y="643890"/>
                    <a:pt x="191770" y="626110"/>
                  </a:cubicBezTo>
                  <a:cubicBezTo>
                    <a:pt x="182880" y="614680"/>
                    <a:pt x="198120" y="590550"/>
                    <a:pt x="193040" y="582930"/>
                  </a:cubicBezTo>
                  <a:cubicBezTo>
                    <a:pt x="190500" y="576580"/>
                    <a:pt x="182880" y="579120"/>
                    <a:pt x="175260" y="574040"/>
                  </a:cubicBezTo>
                  <a:cubicBezTo>
                    <a:pt x="158750" y="565150"/>
                    <a:pt x="125730" y="547370"/>
                    <a:pt x="101600" y="524510"/>
                  </a:cubicBezTo>
                  <a:cubicBezTo>
                    <a:pt x="69850" y="492760"/>
                    <a:pt x="25400" y="434340"/>
                    <a:pt x="11430" y="394970"/>
                  </a:cubicBezTo>
                  <a:cubicBezTo>
                    <a:pt x="0" y="364490"/>
                    <a:pt x="3810" y="309880"/>
                    <a:pt x="3810" y="309880"/>
                  </a:cubicBezTo>
                  <a:moveTo>
                    <a:pt x="170180" y="359410"/>
                  </a:moveTo>
                  <a:cubicBezTo>
                    <a:pt x="285750" y="436880"/>
                    <a:pt x="325120" y="397510"/>
                    <a:pt x="326390" y="383540"/>
                  </a:cubicBezTo>
                  <a:cubicBezTo>
                    <a:pt x="327660" y="374650"/>
                    <a:pt x="312420" y="370840"/>
                    <a:pt x="309880" y="360680"/>
                  </a:cubicBezTo>
                  <a:cubicBezTo>
                    <a:pt x="304800" y="342900"/>
                    <a:pt x="316230" y="299720"/>
                    <a:pt x="318770" y="279400"/>
                  </a:cubicBezTo>
                  <a:cubicBezTo>
                    <a:pt x="320040" y="265430"/>
                    <a:pt x="328930" y="254000"/>
                    <a:pt x="323850" y="247650"/>
                  </a:cubicBezTo>
                  <a:cubicBezTo>
                    <a:pt x="317500" y="238760"/>
                    <a:pt x="289560" y="238760"/>
                    <a:pt x="269240" y="242570"/>
                  </a:cubicBezTo>
                  <a:cubicBezTo>
                    <a:pt x="242570" y="246380"/>
                    <a:pt x="195580" y="260350"/>
                    <a:pt x="179070" y="283210"/>
                  </a:cubicBezTo>
                  <a:cubicBezTo>
                    <a:pt x="165100" y="302260"/>
                    <a:pt x="170180" y="359410"/>
                    <a:pt x="170180" y="359410"/>
                  </a:cubicBezTo>
                  <a:moveTo>
                    <a:pt x="1221740" y="598170"/>
                  </a:moveTo>
                  <a:cubicBezTo>
                    <a:pt x="1306830" y="598170"/>
                    <a:pt x="1338580" y="599440"/>
                    <a:pt x="1363980" y="593090"/>
                  </a:cubicBezTo>
                  <a:cubicBezTo>
                    <a:pt x="1389380" y="586740"/>
                    <a:pt x="1437640" y="563880"/>
                    <a:pt x="1436370" y="561340"/>
                  </a:cubicBezTo>
                  <a:cubicBezTo>
                    <a:pt x="1435100" y="556260"/>
                    <a:pt x="1348740" y="582930"/>
                    <a:pt x="1311910" y="585470"/>
                  </a:cubicBezTo>
                  <a:cubicBezTo>
                    <a:pt x="1281430" y="586740"/>
                    <a:pt x="1240790" y="572770"/>
                    <a:pt x="1228090" y="581660"/>
                  </a:cubicBezTo>
                  <a:cubicBezTo>
                    <a:pt x="1223010" y="584200"/>
                    <a:pt x="1221740" y="598170"/>
                    <a:pt x="1221740" y="598170"/>
                  </a:cubicBezTo>
                </a:path>
              </a:pathLst>
            </a:custGeom>
            <a:solidFill>
              <a:srgbClr val="010E20"/>
            </a:solidFill>
            <a:ln cap="sq">
              <a:noFill/>
              <a:prstDash val="solid"/>
              <a:miter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4035742" y="6120773"/>
            <a:ext cx="2750820" cy="848040"/>
            <a:chOff x="0" y="0"/>
            <a:chExt cx="2467610" cy="76073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0800" y="48260"/>
              <a:ext cx="2373630" cy="661670"/>
            </a:xfrm>
            <a:custGeom>
              <a:avLst/>
              <a:gdLst/>
              <a:ahLst/>
              <a:cxnLst/>
              <a:rect r="r" b="b" t="t" l="l"/>
              <a:pathLst>
                <a:path h="661670" w="2373630">
                  <a:moveTo>
                    <a:pt x="0" y="276860"/>
                  </a:moveTo>
                  <a:cubicBezTo>
                    <a:pt x="106680" y="171450"/>
                    <a:pt x="161290" y="172720"/>
                    <a:pt x="201930" y="167640"/>
                  </a:cubicBezTo>
                  <a:cubicBezTo>
                    <a:pt x="236220" y="162560"/>
                    <a:pt x="270510" y="161290"/>
                    <a:pt x="300990" y="160020"/>
                  </a:cubicBezTo>
                  <a:cubicBezTo>
                    <a:pt x="326390" y="160020"/>
                    <a:pt x="360680" y="171450"/>
                    <a:pt x="373380" y="160020"/>
                  </a:cubicBezTo>
                  <a:cubicBezTo>
                    <a:pt x="384810" y="148590"/>
                    <a:pt x="367030" y="110490"/>
                    <a:pt x="379730" y="96520"/>
                  </a:cubicBezTo>
                  <a:cubicBezTo>
                    <a:pt x="396240" y="80010"/>
                    <a:pt x="445770" y="82550"/>
                    <a:pt x="476250" y="80010"/>
                  </a:cubicBezTo>
                  <a:cubicBezTo>
                    <a:pt x="504190" y="78740"/>
                    <a:pt x="532130" y="81280"/>
                    <a:pt x="554990" y="82550"/>
                  </a:cubicBezTo>
                  <a:cubicBezTo>
                    <a:pt x="572770" y="83820"/>
                    <a:pt x="586740" y="87630"/>
                    <a:pt x="601980" y="88900"/>
                  </a:cubicBezTo>
                  <a:cubicBezTo>
                    <a:pt x="614680" y="90170"/>
                    <a:pt x="623570" y="88900"/>
                    <a:pt x="638810" y="88900"/>
                  </a:cubicBezTo>
                  <a:cubicBezTo>
                    <a:pt x="669290" y="88900"/>
                    <a:pt x="721360" y="88900"/>
                    <a:pt x="764540" y="88900"/>
                  </a:cubicBezTo>
                  <a:cubicBezTo>
                    <a:pt x="811530" y="90170"/>
                    <a:pt x="867410" y="90170"/>
                    <a:pt x="908050" y="90170"/>
                  </a:cubicBezTo>
                  <a:cubicBezTo>
                    <a:pt x="939800" y="90170"/>
                    <a:pt x="963930" y="91440"/>
                    <a:pt x="991870" y="91440"/>
                  </a:cubicBezTo>
                  <a:cubicBezTo>
                    <a:pt x="1019810" y="91440"/>
                    <a:pt x="1047750" y="91440"/>
                    <a:pt x="1075690" y="92710"/>
                  </a:cubicBezTo>
                  <a:cubicBezTo>
                    <a:pt x="1104900" y="92710"/>
                    <a:pt x="1129030" y="93980"/>
                    <a:pt x="1160780" y="95250"/>
                  </a:cubicBezTo>
                  <a:cubicBezTo>
                    <a:pt x="1198880" y="96520"/>
                    <a:pt x="1250950" y="99060"/>
                    <a:pt x="1289050" y="100330"/>
                  </a:cubicBezTo>
                  <a:cubicBezTo>
                    <a:pt x="1318260" y="101600"/>
                    <a:pt x="1357630" y="110490"/>
                    <a:pt x="1370330" y="106680"/>
                  </a:cubicBezTo>
                  <a:cubicBezTo>
                    <a:pt x="1374140" y="104140"/>
                    <a:pt x="1372870" y="101600"/>
                    <a:pt x="1377950" y="99060"/>
                  </a:cubicBezTo>
                  <a:cubicBezTo>
                    <a:pt x="1389380" y="90170"/>
                    <a:pt x="1426210" y="74930"/>
                    <a:pt x="1454150" y="64770"/>
                  </a:cubicBezTo>
                  <a:cubicBezTo>
                    <a:pt x="1485900" y="53340"/>
                    <a:pt x="1521460" y="41910"/>
                    <a:pt x="1558290" y="33020"/>
                  </a:cubicBezTo>
                  <a:cubicBezTo>
                    <a:pt x="1598930" y="21590"/>
                    <a:pt x="1644650" y="11430"/>
                    <a:pt x="1689100" y="6350"/>
                  </a:cubicBezTo>
                  <a:cubicBezTo>
                    <a:pt x="1732280" y="1270"/>
                    <a:pt x="1778000" y="2540"/>
                    <a:pt x="1822450" y="2540"/>
                  </a:cubicBezTo>
                  <a:cubicBezTo>
                    <a:pt x="1866900" y="1270"/>
                    <a:pt x="1911350" y="0"/>
                    <a:pt x="1955800" y="2540"/>
                  </a:cubicBezTo>
                  <a:cubicBezTo>
                    <a:pt x="2001520" y="6350"/>
                    <a:pt x="2049780" y="5080"/>
                    <a:pt x="2092960" y="19050"/>
                  </a:cubicBezTo>
                  <a:cubicBezTo>
                    <a:pt x="2134870" y="34290"/>
                    <a:pt x="2188210" y="58420"/>
                    <a:pt x="2211070" y="90170"/>
                  </a:cubicBezTo>
                  <a:cubicBezTo>
                    <a:pt x="2231390" y="120650"/>
                    <a:pt x="2235200" y="167640"/>
                    <a:pt x="2231390" y="200660"/>
                  </a:cubicBezTo>
                  <a:cubicBezTo>
                    <a:pt x="2227580" y="229870"/>
                    <a:pt x="2202180" y="271780"/>
                    <a:pt x="2195830" y="280670"/>
                  </a:cubicBezTo>
                  <a:cubicBezTo>
                    <a:pt x="2193290" y="283210"/>
                    <a:pt x="2192020" y="283210"/>
                    <a:pt x="2190750" y="284480"/>
                  </a:cubicBezTo>
                  <a:cubicBezTo>
                    <a:pt x="2190750" y="285750"/>
                    <a:pt x="2192020" y="285750"/>
                    <a:pt x="2192020" y="287020"/>
                  </a:cubicBezTo>
                  <a:cubicBezTo>
                    <a:pt x="2193290" y="289560"/>
                    <a:pt x="2194560" y="297180"/>
                    <a:pt x="2194560" y="302260"/>
                  </a:cubicBezTo>
                  <a:cubicBezTo>
                    <a:pt x="2195830" y="308610"/>
                    <a:pt x="2195830" y="313690"/>
                    <a:pt x="2194560" y="320040"/>
                  </a:cubicBezTo>
                  <a:cubicBezTo>
                    <a:pt x="2193290" y="325120"/>
                    <a:pt x="2192020" y="330200"/>
                    <a:pt x="2189480" y="335280"/>
                  </a:cubicBezTo>
                  <a:cubicBezTo>
                    <a:pt x="2186940" y="340360"/>
                    <a:pt x="2184400" y="345440"/>
                    <a:pt x="2180590" y="350520"/>
                  </a:cubicBezTo>
                  <a:cubicBezTo>
                    <a:pt x="2178050" y="354330"/>
                    <a:pt x="2172970" y="358140"/>
                    <a:pt x="2169160" y="361950"/>
                  </a:cubicBezTo>
                  <a:cubicBezTo>
                    <a:pt x="2165350" y="365760"/>
                    <a:pt x="2160270" y="368300"/>
                    <a:pt x="2155190" y="370840"/>
                  </a:cubicBezTo>
                  <a:cubicBezTo>
                    <a:pt x="2150110" y="373380"/>
                    <a:pt x="2145030" y="374650"/>
                    <a:pt x="2138680" y="375920"/>
                  </a:cubicBezTo>
                  <a:cubicBezTo>
                    <a:pt x="2133600" y="377190"/>
                    <a:pt x="2129790" y="377190"/>
                    <a:pt x="2122170" y="377190"/>
                  </a:cubicBezTo>
                  <a:cubicBezTo>
                    <a:pt x="2109470" y="377190"/>
                    <a:pt x="2072640" y="370840"/>
                    <a:pt x="2071370" y="373380"/>
                  </a:cubicBezTo>
                  <a:cubicBezTo>
                    <a:pt x="2070100" y="374650"/>
                    <a:pt x="2071370" y="374650"/>
                    <a:pt x="2071370" y="375920"/>
                  </a:cubicBezTo>
                  <a:cubicBezTo>
                    <a:pt x="2071370" y="383540"/>
                    <a:pt x="2049780" y="464820"/>
                    <a:pt x="2061210" y="471170"/>
                  </a:cubicBezTo>
                  <a:cubicBezTo>
                    <a:pt x="2071370" y="477520"/>
                    <a:pt x="2103120" y="438150"/>
                    <a:pt x="2127250" y="426720"/>
                  </a:cubicBezTo>
                  <a:cubicBezTo>
                    <a:pt x="2151380" y="415290"/>
                    <a:pt x="2179320" y="407670"/>
                    <a:pt x="2207260" y="405130"/>
                  </a:cubicBezTo>
                  <a:cubicBezTo>
                    <a:pt x="2235200" y="402590"/>
                    <a:pt x="2269490" y="398780"/>
                    <a:pt x="2294890" y="410210"/>
                  </a:cubicBezTo>
                  <a:cubicBezTo>
                    <a:pt x="2322830" y="422910"/>
                    <a:pt x="2358390" y="450850"/>
                    <a:pt x="2364740" y="480060"/>
                  </a:cubicBezTo>
                  <a:cubicBezTo>
                    <a:pt x="2373630" y="511810"/>
                    <a:pt x="2352040" y="568960"/>
                    <a:pt x="2329180" y="596900"/>
                  </a:cubicBezTo>
                  <a:cubicBezTo>
                    <a:pt x="2308860" y="623570"/>
                    <a:pt x="2275840" y="638810"/>
                    <a:pt x="2242820" y="648970"/>
                  </a:cubicBezTo>
                  <a:cubicBezTo>
                    <a:pt x="2205990" y="661670"/>
                    <a:pt x="2155190" y="660400"/>
                    <a:pt x="2118360" y="660400"/>
                  </a:cubicBezTo>
                  <a:cubicBezTo>
                    <a:pt x="2090420" y="659130"/>
                    <a:pt x="2068830" y="655320"/>
                    <a:pt x="2042160" y="650240"/>
                  </a:cubicBezTo>
                  <a:cubicBezTo>
                    <a:pt x="2011680" y="643890"/>
                    <a:pt x="1981200" y="637540"/>
                    <a:pt x="1950720" y="627380"/>
                  </a:cubicBezTo>
                  <a:cubicBezTo>
                    <a:pt x="1917700" y="615950"/>
                    <a:pt x="1883410" y="603250"/>
                    <a:pt x="1850390" y="586740"/>
                  </a:cubicBezTo>
                  <a:cubicBezTo>
                    <a:pt x="1816100" y="570230"/>
                    <a:pt x="1779270" y="548640"/>
                    <a:pt x="1751330" y="528320"/>
                  </a:cubicBezTo>
                  <a:cubicBezTo>
                    <a:pt x="1728470" y="511810"/>
                    <a:pt x="1714500" y="482600"/>
                    <a:pt x="1692910" y="477520"/>
                  </a:cubicBezTo>
                  <a:cubicBezTo>
                    <a:pt x="1672590" y="472440"/>
                    <a:pt x="1648460" y="486410"/>
                    <a:pt x="1626870" y="490220"/>
                  </a:cubicBezTo>
                  <a:cubicBezTo>
                    <a:pt x="1609090" y="494030"/>
                    <a:pt x="1576070" y="494030"/>
                    <a:pt x="1574800" y="497840"/>
                  </a:cubicBezTo>
                  <a:cubicBezTo>
                    <a:pt x="1574800" y="499110"/>
                    <a:pt x="1581150" y="502920"/>
                    <a:pt x="1581150" y="502920"/>
                  </a:cubicBezTo>
                  <a:cubicBezTo>
                    <a:pt x="1581150" y="504190"/>
                    <a:pt x="1584960" y="508000"/>
                    <a:pt x="1586230" y="510540"/>
                  </a:cubicBezTo>
                  <a:cubicBezTo>
                    <a:pt x="1587500" y="513080"/>
                    <a:pt x="1591310" y="516890"/>
                    <a:pt x="1591310" y="516890"/>
                  </a:cubicBezTo>
                  <a:cubicBezTo>
                    <a:pt x="1591310" y="516890"/>
                    <a:pt x="1592580" y="521970"/>
                    <a:pt x="1593850" y="524510"/>
                  </a:cubicBezTo>
                  <a:cubicBezTo>
                    <a:pt x="1595120" y="527050"/>
                    <a:pt x="1596390" y="532130"/>
                    <a:pt x="1596390" y="532130"/>
                  </a:cubicBezTo>
                  <a:cubicBezTo>
                    <a:pt x="1597660" y="533400"/>
                    <a:pt x="1597660" y="538480"/>
                    <a:pt x="1597660" y="541020"/>
                  </a:cubicBezTo>
                  <a:cubicBezTo>
                    <a:pt x="1598930" y="543560"/>
                    <a:pt x="1598930" y="548640"/>
                    <a:pt x="1598930" y="548640"/>
                  </a:cubicBezTo>
                  <a:cubicBezTo>
                    <a:pt x="1598930" y="549910"/>
                    <a:pt x="1598930" y="554990"/>
                    <a:pt x="1598930" y="557530"/>
                  </a:cubicBezTo>
                  <a:cubicBezTo>
                    <a:pt x="1597660" y="560070"/>
                    <a:pt x="1597660" y="565150"/>
                    <a:pt x="1597660" y="566420"/>
                  </a:cubicBezTo>
                  <a:cubicBezTo>
                    <a:pt x="1597660" y="566420"/>
                    <a:pt x="1595120" y="571500"/>
                    <a:pt x="1595120" y="574040"/>
                  </a:cubicBezTo>
                  <a:cubicBezTo>
                    <a:pt x="1593850" y="576580"/>
                    <a:pt x="1591310" y="581660"/>
                    <a:pt x="1591310" y="581660"/>
                  </a:cubicBezTo>
                  <a:cubicBezTo>
                    <a:pt x="1591310" y="581660"/>
                    <a:pt x="1588770" y="586740"/>
                    <a:pt x="1587500" y="588010"/>
                  </a:cubicBezTo>
                  <a:cubicBezTo>
                    <a:pt x="1586230" y="590550"/>
                    <a:pt x="1582420" y="595630"/>
                    <a:pt x="1582420" y="595630"/>
                  </a:cubicBezTo>
                  <a:cubicBezTo>
                    <a:pt x="1582420" y="595630"/>
                    <a:pt x="1578610" y="599440"/>
                    <a:pt x="1576070" y="600710"/>
                  </a:cubicBezTo>
                  <a:cubicBezTo>
                    <a:pt x="1574800" y="603250"/>
                    <a:pt x="1569720" y="607060"/>
                    <a:pt x="1569720" y="607060"/>
                  </a:cubicBezTo>
                  <a:cubicBezTo>
                    <a:pt x="1569720" y="607060"/>
                    <a:pt x="1565910" y="609600"/>
                    <a:pt x="1563370" y="610870"/>
                  </a:cubicBezTo>
                  <a:cubicBezTo>
                    <a:pt x="1560830" y="612140"/>
                    <a:pt x="1555750" y="614680"/>
                    <a:pt x="1555750" y="614680"/>
                  </a:cubicBezTo>
                  <a:cubicBezTo>
                    <a:pt x="1555750" y="614680"/>
                    <a:pt x="1550670" y="615950"/>
                    <a:pt x="1546860" y="617220"/>
                  </a:cubicBezTo>
                  <a:cubicBezTo>
                    <a:pt x="1544320" y="617220"/>
                    <a:pt x="1539240" y="618490"/>
                    <a:pt x="1539240" y="618490"/>
                  </a:cubicBezTo>
                  <a:cubicBezTo>
                    <a:pt x="1539240" y="618490"/>
                    <a:pt x="1534160" y="618490"/>
                    <a:pt x="1531620" y="618490"/>
                  </a:cubicBezTo>
                  <a:cubicBezTo>
                    <a:pt x="1527810" y="618490"/>
                    <a:pt x="1522730" y="619760"/>
                    <a:pt x="1522730" y="619760"/>
                  </a:cubicBezTo>
                  <a:cubicBezTo>
                    <a:pt x="1522730" y="619760"/>
                    <a:pt x="1454150" y="618490"/>
                    <a:pt x="1418590" y="614680"/>
                  </a:cubicBezTo>
                  <a:cubicBezTo>
                    <a:pt x="1380490" y="610870"/>
                    <a:pt x="1342390" y="603250"/>
                    <a:pt x="1301750" y="595630"/>
                  </a:cubicBezTo>
                  <a:cubicBezTo>
                    <a:pt x="1258570" y="589280"/>
                    <a:pt x="1212850" y="580390"/>
                    <a:pt x="1165860" y="574040"/>
                  </a:cubicBezTo>
                  <a:cubicBezTo>
                    <a:pt x="1116330" y="566420"/>
                    <a:pt x="1064260" y="558800"/>
                    <a:pt x="1013460" y="551180"/>
                  </a:cubicBezTo>
                  <a:cubicBezTo>
                    <a:pt x="961390" y="544830"/>
                    <a:pt x="908050" y="538480"/>
                    <a:pt x="855980" y="533400"/>
                  </a:cubicBezTo>
                  <a:cubicBezTo>
                    <a:pt x="806450" y="528320"/>
                    <a:pt x="742950" y="521970"/>
                    <a:pt x="706120" y="519430"/>
                  </a:cubicBezTo>
                  <a:cubicBezTo>
                    <a:pt x="687070" y="518160"/>
                    <a:pt x="675640" y="516890"/>
                    <a:pt x="659130" y="516890"/>
                  </a:cubicBezTo>
                  <a:cubicBezTo>
                    <a:pt x="641350" y="516890"/>
                    <a:pt x="623570" y="518160"/>
                    <a:pt x="600710" y="518160"/>
                  </a:cubicBezTo>
                  <a:cubicBezTo>
                    <a:pt x="568960" y="519430"/>
                    <a:pt x="520700" y="520700"/>
                    <a:pt x="485140" y="523240"/>
                  </a:cubicBezTo>
                  <a:cubicBezTo>
                    <a:pt x="454660" y="524510"/>
                    <a:pt x="427990" y="527050"/>
                    <a:pt x="397510" y="528320"/>
                  </a:cubicBezTo>
                  <a:cubicBezTo>
                    <a:pt x="365760" y="529590"/>
                    <a:pt x="297180" y="532130"/>
                    <a:pt x="297180" y="532130"/>
                  </a:cubicBezTo>
                  <a:cubicBezTo>
                    <a:pt x="297180" y="532130"/>
                    <a:pt x="290830" y="532130"/>
                    <a:pt x="288290" y="532130"/>
                  </a:cubicBezTo>
                  <a:cubicBezTo>
                    <a:pt x="285750" y="532130"/>
                    <a:pt x="280670" y="532130"/>
                    <a:pt x="279400" y="532130"/>
                  </a:cubicBezTo>
                  <a:cubicBezTo>
                    <a:pt x="279400" y="532130"/>
                    <a:pt x="274320" y="530860"/>
                    <a:pt x="271780" y="530860"/>
                  </a:cubicBezTo>
                  <a:cubicBezTo>
                    <a:pt x="269240" y="529590"/>
                    <a:pt x="262890" y="528320"/>
                    <a:pt x="262890" y="528320"/>
                  </a:cubicBezTo>
                  <a:cubicBezTo>
                    <a:pt x="262890" y="528320"/>
                    <a:pt x="257810" y="525780"/>
                    <a:pt x="255270" y="524510"/>
                  </a:cubicBezTo>
                  <a:cubicBezTo>
                    <a:pt x="252730" y="523240"/>
                    <a:pt x="247650" y="520700"/>
                    <a:pt x="247650" y="520700"/>
                  </a:cubicBezTo>
                  <a:cubicBezTo>
                    <a:pt x="247650" y="520700"/>
                    <a:pt x="243840" y="516890"/>
                    <a:pt x="241300" y="515620"/>
                  </a:cubicBezTo>
                  <a:cubicBezTo>
                    <a:pt x="238760" y="514350"/>
                    <a:pt x="234950" y="510540"/>
                    <a:pt x="234950" y="510540"/>
                  </a:cubicBezTo>
                  <a:cubicBezTo>
                    <a:pt x="234950" y="510540"/>
                    <a:pt x="231140" y="505460"/>
                    <a:pt x="229870" y="502920"/>
                  </a:cubicBezTo>
                  <a:cubicBezTo>
                    <a:pt x="228600" y="501650"/>
                    <a:pt x="228600" y="499110"/>
                    <a:pt x="226060" y="497840"/>
                  </a:cubicBezTo>
                  <a:cubicBezTo>
                    <a:pt x="214630" y="491490"/>
                    <a:pt x="152400" y="501650"/>
                    <a:pt x="119380" y="492760"/>
                  </a:cubicBezTo>
                  <a:cubicBezTo>
                    <a:pt x="88900" y="485140"/>
                    <a:pt x="49530" y="471170"/>
                    <a:pt x="34290" y="449580"/>
                  </a:cubicBezTo>
                  <a:cubicBezTo>
                    <a:pt x="21590" y="430530"/>
                    <a:pt x="24130" y="384810"/>
                    <a:pt x="29210" y="372110"/>
                  </a:cubicBezTo>
                  <a:cubicBezTo>
                    <a:pt x="33020" y="365760"/>
                    <a:pt x="44450" y="363220"/>
                    <a:pt x="43180" y="361950"/>
                  </a:cubicBezTo>
                  <a:cubicBezTo>
                    <a:pt x="43180" y="359410"/>
                    <a:pt x="34290" y="361950"/>
                    <a:pt x="29210" y="358140"/>
                  </a:cubicBezTo>
                  <a:cubicBezTo>
                    <a:pt x="19050" y="347980"/>
                    <a:pt x="0" y="276860"/>
                    <a:pt x="0" y="276860"/>
                  </a:cubicBezTo>
                  <a:moveTo>
                    <a:pt x="1209040" y="427990"/>
                  </a:moveTo>
                  <a:cubicBezTo>
                    <a:pt x="1212850" y="429260"/>
                    <a:pt x="1212850" y="427990"/>
                    <a:pt x="1212850" y="427990"/>
                  </a:cubicBezTo>
                  <a:cubicBezTo>
                    <a:pt x="1212850" y="427990"/>
                    <a:pt x="1209040" y="427990"/>
                    <a:pt x="1209040" y="427990"/>
                  </a:cubicBezTo>
                  <a:moveTo>
                    <a:pt x="1883410" y="419100"/>
                  </a:moveTo>
                  <a:cubicBezTo>
                    <a:pt x="1915160" y="436880"/>
                    <a:pt x="1911350" y="433070"/>
                    <a:pt x="1911350" y="430530"/>
                  </a:cubicBezTo>
                  <a:cubicBezTo>
                    <a:pt x="1910080" y="427990"/>
                    <a:pt x="1911350" y="422910"/>
                    <a:pt x="1908810" y="421640"/>
                  </a:cubicBezTo>
                  <a:cubicBezTo>
                    <a:pt x="1906270" y="417830"/>
                    <a:pt x="1893570" y="416560"/>
                    <a:pt x="1888490" y="416560"/>
                  </a:cubicBezTo>
                  <a:cubicBezTo>
                    <a:pt x="1885950" y="416560"/>
                    <a:pt x="1883410" y="419100"/>
                    <a:pt x="1883410" y="419100"/>
                  </a:cubicBezTo>
                </a:path>
              </a:pathLst>
            </a:custGeom>
            <a:solidFill>
              <a:srgbClr val="010E20"/>
            </a:solidFill>
            <a:ln cap="sq">
              <a:noFill/>
              <a:prstDash val="solid"/>
              <a:miter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0">
            <a:off x="3212305" y="6187448"/>
            <a:ext cx="11301259" cy="1398531"/>
          </a:xfrm>
          <a:custGeom>
            <a:avLst/>
            <a:gdLst/>
            <a:ahLst/>
            <a:cxnLst/>
            <a:rect r="r" b="b" t="t" l="l"/>
            <a:pathLst>
              <a:path h="1398531" w="11301259">
                <a:moveTo>
                  <a:pt x="0" y="0"/>
                </a:moveTo>
                <a:lnTo>
                  <a:pt x="11301259" y="0"/>
                </a:lnTo>
                <a:lnTo>
                  <a:pt x="11301259" y="1398530"/>
                </a:lnTo>
                <a:lnTo>
                  <a:pt x="0" y="13985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94809" y="262888"/>
            <a:ext cx="5712252" cy="9676230"/>
          </a:xfrm>
          <a:custGeom>
            <a:avLst/>
            <a:gdLst/>
            <a:ahLst/>
            <a:cxnLst/>
            <a:rect r="r" b="b" t="t" l="l"/>
            <a:pathLst>
              <a:path h="9676230" w="5712252">
                <a:moveTo>
                  <a:pt x="0" y="0"/>
                </a:moveTo>
                <a:lnTo>
                  <a:pt x="5712252" y="0"/>
                </a:lnTo>
                <a:lnTo>
                  <a:pt x="5712252" y="9676230"/>
                </a:lnTo>
                <a:lnTo>
                  <a:pt x="0" y="96762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5" t="0" r="-2566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8574" y="262888"/>
            <a:ext cx="5712252" cy="9676230"/>
          </a:xfrm>
          <a:custGeom>
            <a:avLst/>
            <a:gdLst/>
            <a:ahLst/>
            <a:cxnLst/>
            <a:rect r="r" b="b" t="t" l="l"/>
            <a:pathLst>
              <a:path h="9676230" w="5712252">
                <a:moveTo>
                  <a:pt x="0" y="0"/>
                </a:moveTo>
                <a:lnTo>
                  <a:pt x="5712252" y="0"/>
                </a:lnTo>
                <a:lnTo>
                  <a:pt x="5712252" y="9676230"/>
                </a:lnTo>
                <a:lnTo>
                  <a:pt x="0" y="9676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7045" t="0" r="-7704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207601" y="262888"/>
            <a:ext cx="5712252" cy="9616525"/>
          </a:xfrm>
          <a:custGeom>
            <a:avLst/>
            <a:gdLst/>
            <a:ahLst/>
            <a:cxnLst/>
            <a:rect r="r" b="b" t="t" l="l"/>
            <a:pathLst>
              <a:path h="9616525" w="5712252">
                <a:moveTo>
                  <a:pt x="0" y="0"/>
                </a:moveTo>
                <a:lnTo>
                  <a:pt x="5712252" y="0"/>
                </a:lnTo>
                <a:lnTo>
                  <a:pt x="5712252" y="9616525"/>
                </a:lnTo>
                <a:lnTo>
                  <a:pt x="0" y="9616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73" t="0" r="-6473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833726" y="1616114"/>
            <a:ext cx="7844546" cy="7054773"/>
            <a:chOff x="0" y="0"/>
            <a:chExt cx="2066053" cy="18580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66053" cy="1858047"/>
            </a:xfrm>
            <a:custGeom>
              <a:avLst/>
              <a:gdLst/>
              <a:ahLst/>
              <a:cxnLst/>
              <a:rect r="r" b="b" t="t" l="l"/>
              <a:pathLst>
                <a:path h="1858047" w="2066053">
                  <a:moveTo>
                    <a:pt x="0" y="0"/>
                  </a:moveTo>
                  <a:lnTo>
                    <a:pt x="2066053" y="0"/>
                  </a:lnTo>
                  <a:lnTo>
                    <a:pt x="2066053" y="1858047"/>
                  </a:lnTo>
                  <a:lnTo>
                    <a:pt x="0" y="1858047"/>
                  </a:lnTo>
                  <a:close/>
                </a:path>
              </a:pathLst>
            </a:custGeom>
            <a:solidFill>
              <a:srgbClr val="FFFCF4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2066053" cy="192472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09728" y="2495740"/>
            <a:ext cx="696259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790"/>
              </a:lnSpc>
              <a:spcBef>
                <a:spcPct val="0"/>
              </a:spcBef>
            </a:pPr>
            <a:r>
              <a:rPr lang="en-US" sz="6492" spc="-194">
                <a:solidFill>
                  <a:srgbClr val="1E1B1B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Let's Work Together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1848169" y="1947854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09596" y="8692742"/>
            <a:ext cx="7844761" cy="565558"/>
          </a:xfrm>
          <a:custGeom>
            <a:avLst/>
            <a:gdLst/>
            <a:ahLst/>
            <a:cxnLst/>
            <a:rect r="r" b="b" t="t" l="l"/>
            <a:pathLst>
              <a:path h="565558" w="7844761">
                <a:moveTo>
                  <a:pt x="0" y="0"/>
                </a:moveTo>
                <a:lnTo>
                  <a:pt x="7844761" y="0"/>
                </a:lnTo>
                <a:lnTo>
                  <a:pt x="7844761" y="565558"/>
                </a:lnTo>
                <a:lnTo>
                  <a:pt x="0" y="5655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73949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906598" y="4480616"/>
            <a:ext cx="802010" cy="802010"/>
          </a:xfrm>
          <a:custGeom>
            <a:avLst/>
            <a:gdLst/>
            <a:ahLst/>
            <a:cxnLst/>
            <a:rect r="r" b="b" t="t" l="l"/>
            <a:pathLst>
              <a:path h="802010" w="802010">
                <a:moveTo>
                  <a:pt x="0" y="0"/>
                </a:moveTo>
                <a:lnTo>
                  <a:pt x="802010" y="0"/>
                </a:lnTo>
                <a:lnTo>
                  <a:pt x="802010" y="802010"/>
                </a:lnTo>
                <a:lnTo>
                  <a:pt x="0" y="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571504" y="4458252"/>
            <a:ext cx="802010" cy="802370"/>
          </a:xfrm>
          <a:custGeom>
            <a:avLst/>
            <a:gdLst/>
            <a:ahLst/>
            <a:cxnLst/>
            <a:rect r="r" b="b" t="t" l="l"/>
            <a:pathLst>
              <a:path h="802370" w="802010">
                <a:moveTo>
                  <a:pt x="0" y="0"/>
                </a:moveTo>
                <a:lnTo>
                  <a:pt x="802010" y="0"/>
                </a:lnTo>
                <a:lnTo>
                  <a:pt x="802010" y="802370"/>
                </a:lnTo>
                <a:lnTo>
                  <a:pt x="0" y="8023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906598" y="6534984"/>
            <a:ext cx="802010" cy="802010"/>
          </a:xfrm>
          <a:custGeom>
            <a:avLst/>
            <a:gdLst/>
            <a:ahLst/>
            <a:cxnLst/>
            <a:rect r="r" b="b" t="t" l="l"/>
            <a:pathLst>
              <a:path h="802010" w="802010">
                <a:moveTo>
                  <a:pt x="0" y="0"/>
                </a:moveTo>
                <a:lnTo>
                  <a:pt x="802010" y="0"/>
                </a:lnTo>
                <a:lnTo>
                  <a:pt x="802010" y="802010"/>
                </a:lnTo>
                <a:lnTo>
                  <a:pt x="0" y="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571504" y="6534984"/>
            <a:ext cx="802010" cy="802010"/>
          </a:xfrm>
          <a:custGeom>
            <a:avLst/>
            <a:gdLst/>
            <a:ahLst/>
            <a:cxnLst/>
            <a:rect r="r" b="b" t="t" l="l"/>
            <a:pathLst>
              <a:path h="802010" w="802010">
                <a:moveTo>
                  <a:pt x="0" y="0"/>
                </a:moveTo>
                <a:lnTo>
                  <a:pt x="802010" y="0"/>
                </a:lnTo>
                <a:lnTo>
                  <a:pt x="802010" y="802010"/>
                </a:lnTo>
                <a:lnTo>
                  <a:pt x="0" y="80201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720451" y="7420745"/>
            <a:ext cx="3411526" cy="37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lona.akinyi26.com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278662" y="7394144"/>
            <a:ext cx="3399610" cy="746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123 Anywhere St - Remotely - Worldwide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274634" y="5315337"/>
            <a:ext cx="3395750" cy="37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 u="sng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  <a:hlinkClick r:id="rId16" tooltip="https://www.linkedin.com/in/lonaakinyi/?jobid=1234"/>
              </a:rPr>
              <a:t>LinkedIn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938625" y="5315337"/>
            <a:ext cx="2737957" cy="3754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2"/>
              </a:lnSpc>
            </a:pPr>
            <a:r>
              <a:rPr lang="en-US" sz="2094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+254 716 007 616</a:t>
            </a:r>
          </a:p>
        </p:txBody>
      </p:sp>
      <p:sp>
        <p:nvSpPr>
          <p:cNvPr name="AutoShape 19" id="19"/>
          <p:cNvSpPr/>
          <p:nvPr/>
        </p:nvSpPr>
        <p:spPr>
          <a:xfrm flipV="true">
            <a:off x="5248471" y="3803706"/>
            <a:ext cx="7829934" cy="0"/>
          </a:xfrm>
          <a:prstGeom prst="line">
            <a:avLst/>
          </a:prstGeom>
          <a:ln cap="flat" w="19050">
            <a:solidFill>
              <a:srgbClr val="1E1B1B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536" y="0"/>
            <a:ext cx="2200017" cy="10698919"/>
            <a:chOff x="0" y="0"/>
            <a:chExt cx="579428" cy="2817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28" cy="2817822"/>
            </a:xfrm>
            <a:custGeom>
              <a:avLst/>
              <a:gdLst/>
              <a:ahLst/>
              <a:cxnLst/>
              <a:rect r="r" b="b" t="t" l="l"/>
              <a:pathLst>
                <a:path h="2817822" w="579428">
                  <a:moveTo>
                    <a:pt x="0" y="0"/>
                  </a:moveTo>
                  <a:lnTo>
                    <a:pt x="579428" y="0"/>
                  </a:lnTo>
                  <a:lnTo>
                    <a:pt x="579428" y="2817822"/>
                  </a:lnTo>
                  <a:lnTo>
                    <a:pt x="0" y="2817822"/>
                  </a:lnTo>
                  <a:close/>
                </a:path>
              </a:pathLst>
            </a:custGeom>
            <a:solidFill>
              <a:srgbClr val="FFFC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79428" cy="2884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3755" y="495614"/>
            <a:ext cx="5589239" cy="9295772"/>
          </a:xfrm>
          <a:custGeom>
            <a:avLst/>
            <a:gdLst/>
            <a:ahLst/>
            <a:cxnLst/>
            <a:rect r="r" b="b" t="t" l="l"/>
            <a:pathLst>
              <a:path h="9295772" w="5589239">
                <a:moveTo>
                  <a:pt x="0" y="0"/>
                </a:moveTo>
                <a:lnTo>
                  <a:pt x="5589239" y="0"/>
                </a:lnTo>
                <a:lnTo>
                  <a:pt x="5589239" y="9295772"/>
                </a:lnTo>
                <a:lnTo>
                  <a:pt x="0" y="929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10" t="0" r="-14542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53432" y="1810096"/>
            <a:ext cx="11584761" cy="115847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41154" y="1028700"/>
            <a:ext cx="7630630" cy="154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46"/>
              </a:lnSpc>
              <a:spcBef>
                <a:spcPct val="0"/>
              </a:spcBef>
            </a:pPr>
            <a:r>
              <a:rPr lang="en-US" sz="10205" spc="-306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Introduction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14365" y="3396391"/>
            <a:ext cx="11773635" cy="3344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I am a highly motivated Administrative Executive Assistant and Virtual Assistant Specialist with over 3 years of experience optimizing efficiency, productivity, and service quality in diverse environments. With a proactive attitude and a passion for delivering exceptional results, I excel in customer service, conflict resolution, and building strong relationships. My expertise lies in the travel and administrative sectors, where I leverage advanced organizational skills, technical proficiency, and business acumen to achieve objectives and foster positive engagement.</a:t>
            </a:r>
          </a:p>
        </p:txBody>
      </p:sp>
      <p:sp>
        <p:nvSpPr>
          <p:cNvPr name="AutoShape 11" id="11"/>
          <p:cNvSpPr/>
          <p:nvPr/>
        </p:nvSpPr>
        <p:spPr>
          <a:xfrm flipV="true">
            <a:off x="6334944" y="1019175"/>
            <a:ext cx="10832952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6334944" y="9248775"/>
            <a:ext cx="10832952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351361" y="2821618"/>
            <a:ext cx="3848599" cy="479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7"/>
              </a:lnSpc>
            </a:pPr>
            <a:r>
              <a:rPr lang="en-US" sz="2795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About me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66536" y="0"/>
            <a:ext cx="2200017" cy="10698919"/>
            <a:chOff x="0" y="0"/>
            <a:chExt cx="579428" cy="281782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9428" cy="2817822"/>
            </a:xfrm>
            <a:custGeom>
              <a:avLst/>
              <a:gdLst/>
              <a:ahLst/>
              <a:cxnLst/>
              <a:rect r="r" b="b" t="t" l="l"/>
              <a:pathLst>
                <a:path h="2817822" w="579428">
                  <a:moveTo>
                    <a:pt x="0" y="0"/>
                  </a:moveTo>
                  <a:lnTo>
                    <a:pt x="579428" y="0"/>
                  </a:lnTo>
                  <a:lnTo>
                    <a:pt x="579428" y="2817822"/>
                  </a:lnTo>
                  <a:lnTo>
                    <a:pt x="0" y="2817822"/>
                  </a:lnTo>
                  <a:close/>
                </a:path>
              </a:pathLst>
            </a:custGeom>
            <a:solidFill>
              <a:srgbClr val="FFFCF4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579428" cy="28844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83755" y="495614"/>
            <a:ext cx="5589239" cy="9295772"/>
          </a:xfrm>
          <a:custGeom>
            <a:avLst/>
            <a:gdLst/>
            <a:ahLst/>
            <a:cxnLst/>
            <a:rect r="r" b="b" t="t" l="l"/>
            <a:pathLst>
              <a:path h="9295772" w="5589239">
                <a:moveTo>
                  <a:pt x="0" y="0"/>
                </a:moveTo>
                <a:lnTo>
                  <a:pt x="5589239" y="0"/>
                </a:lnTo>
                <a:lnTo>
                  <a:pt x="5589239" y="9295772"/>
                </a:lnTo>
                <a:lnTo>
                  <a:pt x="0" y="929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023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453432" y="1810096"/>
            <a:ext cx="11584761" cy="1158476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392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351361" y="1541461"/>
            <a:ext cx="10355494" cy="1541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246"/>
              </a:lnSpc>
              <a:spcBef>
                <a:spcPct val="0"/>
              </a:spcBef>
            </a:pPr>
            <a:r>
              <a:rPr lang="en-US" sz="10205" spc="-306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Personal Projects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351361" y="3311166"/>
            <a:ext cx="11773635" cy="5440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73"/>
              </a:lnSpc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Executive Assistant to: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 Both </a:t>
            </a: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CEO &amp; President at LeagueApps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 CEO at Cloud Range Cyber</a:t>
            </a:r>
          </a:p>
          <a:p>
            <a:pPr algn="l">
              <a:lnSpc>
                <a:spcPts val="3373"/>
              </a:lnSpc>
            </a:pPr>
          </a:p>
          <a:p>
            <a:pPr algn="l">
              <a:lnSpc>
                <a:spcPts val="3373"/>
              </a:lnSpc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Back up Executive Assistant to: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 </a:t>
            </a: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CEO at Denny Civic Solutions 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 CEO at</a:t>
            </a: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 RacquetDesk</a:t>
            </a:r>
          </a:p>
          <a:p>
            <a:pPr algn="l">
              <a:lnSpc>
                <a:spcPts val="3373"/>
              </a:lnSpc>
            </a:pPr>
          </a:p>
          <a:p>
            <a:pPr algn="l">
              <a:lnSpc>
                <a:spcPts val="3373"/>
              </a:lnSpc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Travel Consultant at: 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Kings Consolidated Travel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Muce Travel &amp; Tours</a:t>
            </a:r>
          </a:p>
          <a:p>
            <a:pPr algn="l" marL="527804" indent="-263902" lvl="1">
              <a:lnSpc>
                <a:spcPts val="3373"/>
              </a:lnSpc>
              <a:buFont typeface="Arial"/>
              <a:buChar char="•"/>
            </a:pPr>
            <a:r>
              <a:rPr lang="en-US" sz="2444">
                <a:solidFill>
                  <a:srgbClr val="FFFCF4"/>
                </a:solidFill>
                <a:latin typeface="Public Sans"/>
                <a:ea typeface="Public Sans"/>
                <a:cs typeface="Public Sans"/>
                <a:sym typeface="Public Sans"/>
              </a:rPr>
              <a:t>Prime Flight Travel &amp; Tours</a:t>
            </a:r>
          </a:p>
          <a:p>
            <a:pPr algn="l">
              <a:lnSpc>
                <a:spcPts val="3373"/>
              </a:lnSpc>
            </a:pPr>
          </a:p>
        </p:txBody>
      </p:sp>
      <p:sp>
        <p:nvSpPr>
          <p:cNvPr name="AutoShape 11" id="11"/>
          <p:cNvSpPr/>
          <p:nvPr/>
        </p:nvSpPr>
        <p:spPr>
          <a:xfrm flipV="true">
            <a:off x="6334944" y="1019175"/>
            <a:ext cx="10832952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6351361" y="8831202"/>
            <a:ext cx="10832952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15300" y="-1578044"/>
            <a:ext cx="5107303" cy="51073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266536" y="5863791"/>
            <a:ext cx="19088704" cy="4835129"/>
            <a:chOff x="0" y="0"/>
            <a:chExt cx="5027477" cy="12734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27478" cy="1273449"/>
            </a:xfrm>
            <a:custGeom>
              <a:avLst/>
              <a:gdLst/>
              <a:ahLst/>
              <a:cxnLst/>
              <a:rect r="r" b="b" t="t" l="l"/>
              <a:pathLst>
                <a:path h="1273449" w="5027478">
                  <a:moveTo>
                    <a:pt x="0" y="0"/>
                  </a:moveTo>
                  <a:lnTo>
                    <a:pt x="5027478" y="0"/>
                  </a:lnTo>
                  <a:lnTo>
                    <a:pt x="5027478" y="1273449"/>
                  </a:lnTo>
                  <a:lnTo>
                    <a:pt x="0" y="1273449"/>
                  </a:lnTo>
                  <a:close/>
                </a:path>
              </a:pathLst>
            </a:custGeom>
            <a:solidFill>
              <a:srgbClr val="FFFC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027477" cy="13401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92767" y="1418611"/>
            <a:ext cx="950246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6"/>
              </a:lnSpc>
              <a:spcBef>
                <a:spcPct val="0"/>
              </a:spcBef>
            </a:pPr>
            <a:r>
              <a:rPr lang="en-US" sz="7538" spc="-226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Core Competencies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3760117"/>
            <a:ext cx="4659303" cy="1929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4"/>
              </a:lnSpc>
            </a:pPr>
            <a:r>
              <a:rPr lang="en-US" sz="4578" spc="-137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Administrative Expertise</a:t>
            </a:r>
          </a:p>
          <a:p>
            <a:pPr algn="ctr" marL="0" indent="0" lvl="0">
              <a:lnSpc>
                <a:spcPts val="426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26038" y="6232592"/>
            <a:ext cx="5703556" cy="27204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Exp</a:t>
            </a: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ert in Flight Bookings, Reissues, and Itinerary Planning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Skilled in Negotiating Vendor Rates and Managing Travel Plans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Proficiency in Amadeus &amp; Galileo GDS Systems and online platf</a:t>
            </a:r>
          </a:p>
          <a:p>
            <a:pPr algn="ctr">
              <a:lnSpc>
                <a:spcPts val="3097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2996369" y="6065167"/>
            <a:ext cx="4661903" cy="4116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2"/>
              </a:lnSpc>
            </a:pPr>
            <a:r>
              <a:rPr lang="en-US" sz="2001" b="true">
                <a:solidFill>
                  <a:srgbClr val="1E1B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Tools</a:t>
            </a: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: 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Microsoft Office Suite 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Google Workspace 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Notion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Canva | Adobe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Slack | Zoom | Google Chat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 Expensify 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Navan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Sejda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DocuSign</a:t>
            </a:r>
          </a:p>
          <a:p>
            <a:pPr algn="ctr">
              <a:lnSpc>
                <a:spcPts val="2762"/>
              </a:lnSpc>
            </a:pPr>
            <a:r>
              <a:rPr lang="en-US" sz="2001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Audio Transcription &amp; Data Analysis</a:t>
            </a:r>
          </a:p>
          <a:p>
            <a:pPr algn="ctr">
              <a:lnSpc>
                <a:spcPts val="2762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1148949" y="1019175"/>
            <a:ext cx="1601894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048064" y="4717379"/>
            <a:ext cx="319585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7560793" y="3645817"/>
            <a:ext cx="2555306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96"/>
              </a:lnSpc>
            </a:pPr>
            <a:r>
              <a:rPr lang="en-US" sz="4580" spc="-137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Travel and Hospitality</a:t>
            </a:r>
          </a:p>
          <a:p>
            <a:pPr algn="ctr" marL="0" indent="0" lvl="0">
              <a:lnSpc>
                <a:spcPts val="5942"/>
              </a:lnSpc>
              <a:spcBef>
                <a:spcPct val="0"/>
              </a:spcBef>
            </a:pPr>
          </a:p>
        </p:txBody>
      </p:sp>
      <p:sp>
        <p:nvSpPr>
          <p:cNvPr name="AutoShape 16" id="16"/>
          <p:cNvSpPr/>
          <p:nvPr/>
        </p:nvSpPr>
        <p:spPr>
          <a:xfrm>
            <a:off x="10116143" y="4688804"/>
            <a:ext cx="3907756" cy="1905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4023899" y="3693442"/>
            <a:ext cx="3143997" cy="202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75"/>
              </a:lnSpc>
            </a:pPr>
            <a:r>
              <a:rPr lang="en-US" sz="4479" spc="-134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Technology Proficiency</a:t>
            </a:r>
          </a:p>
          <a:p>
            <a:pPr algn="ctr" marL="0" indent="0" lvl="0">
              <a:lnSpc>
                <a:spcPts val="5375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01434" y="6341943"/>
            <a:ext cx="5155288" cy="3501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Ex</a:t>
            </a: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ecutive Calendar Management &amp; Scheduling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CRM Management &amp; Data Entry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Expense Tracking &amp; Travel Management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Board Deck Presentations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Task Management</a:t>
            </a:r>
          </a:p>
          <a:p>
            <a:pPr algn="ctr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Custom one-off tasks </a:t>
            </a:r>
          </a:p>
          <a:p>
            <a:pPr algn="ctr">
              <a:lnSpc>
                <a:spcPts val="3097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815300" y="-1578044"/>
            <a:ext cx="5107303" cy="5107303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-400352" y="5162550"/>
            <a:ext cx="19088704" cy="5124450"/>
            <a:chOff x="0" y="0"/>
            <a:chExt cx="5027477" cy="13496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027478" cy="1349649"/>
            </a:xfrm>
            <a:custGeom>
              <a:avLst/>
              <a:gdLst/>
              <a:ahLst/>
              <a:cxnLst/>
              <a:rect r="r" b="b" t="t" l="l"/>
              <a:pathLst>
                <a:path h="1349649" w="5027478">
                  <a:moveTo>
                    <a:pt x="0" y="0"/>
                  </a:moveTo>
                  <a:lnTo>
                    <a:pt x="5027478" y="0"/>
                  </a:lnTo>
                  <a:lnTo>
                    <a:pt x="5027478" y="1349649"/>
                  </a:lnTo>
                  <a:lnTo>
                    <a:pt x="0" y="1349649"/>
                  </a:lnTo>
                  <a:close/>
                </a:path>
              </a:pathLst>
            </a:custGeom>
            <a:solidFill>
              <a:srgbClr val="FFFCF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5027477" cy="141632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4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392767" y="1418611"/>
            <a:ext cx="9502465" cy="1143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46"/>
              </a:lnSpc>
              <a:spcBef>
                <a:spcPct val="0"/>
              </a:spcBef>
            </a:pPr>
            <a:r>
              <a:rPr lang="en-US" sz="7538" spc="-226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Work Experience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19904" y="4243634"/>
            <a:ext cx="1944197" cy="89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2"/>
              </a:lnSpc>
              <a:spcBef>
                <a:spcPct val="0"/>
              </a:spcBef>
            </a:pPr>
            <a:r>
              <a:rPr lang="en-US" sz="5852" spc="-175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2017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4613" y="5464506"/>
            <a:ext cx="5859147" cy="4450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</a:pPr>
            <a:r>
              <a:rPr lang="en-US" sz="1697" b="true">
                <a:solidFill>
                  <a:srgbClr val="1E1B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✈️  Reservations Manager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Delivered personalized travel experiences tailored to clients' budgets and preferences.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Enhanced client loyalty by resolving issues and anticipating their needs.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Promptly handled an average of 80 customer inquiries and complaints per day with a </a:t>
            </a: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96% customer satisfaction rate.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Maintained a knowledge base of the evolving product offerings and improved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customer retention by 9% by proactively recommending new products to new </a:t>
            </a: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customers.</a:t>
            </a:r>
          </a:p>
          <a:p>
            <a:pPr algn="ctr" marL="366419" indent="-183210" lvl="1">
              <a:lnSpc>
                <a:spcPts val="2342"/>
              </a:lnSpc>
              <a:buFont typeface="Arial"/>
              <a:buChar char="•"/>
            </a:pP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Actively worked to display a courteous and empathetic attitude to customers, </a:t>
            </a:r>
            <a:r>
              <a:rPr lang="en-US" sz="1697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resulting in a QA score of 100.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33243" y="5514975"/>
            <a:ext cx="5191072" cy="408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71"/>
              </a:lnSpc>
            </a:pPr>
            <a:r>
              <a:rPr lang="en-US" sz="1573" b="true">
                <a:solidFill>
                  <a:srgbClr val="1E1B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📊  Data &amp; Audio Specialist (Independent Contractor)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Ensured precision in audio transcription with adaptability to diverse accents.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Analyzed and structured unorganized data for optimal utility.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Developed long-term client relationships through consistent high-quality wor</a:t>
            </a: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k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Communicating effectively with clients or project managers to clarify requirements, address concerns, and ensure client satisfaction.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Identifying and flagging any ambiguous or unclear content for further review or clarification.</a:t>
            </a:r>
          </a:p>
          <a:p>
            <a:pPr algn="ctr" marL="339705" indent="-169853" lvl="1">
              <a:lnSpc>
                <a:spcPts val="2171"/>
              </a:lnSpc>
              <a:buFont typeface="Arial"/>
              <a:buChar char="•"/>
            </a:pPr>
            <a:r>
              <a:rPr lang="en-US" sz="1573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• Maintaining records and documentation of completed content and related project information.</a:t>
            </a:r>
          </a:p>
          <a:p>
            <a:pPr algn="ctr">
              <a:lnSpc>
                <a:spcPts val="1784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1148949" y="1019175"/>
            <a:ext cx="1601894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264101" y="4698329"/>
            <a:ext cx="3907801" cy="1905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8171902" y="4262684"/>
            <a:ext cx="1944197" cy="89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2"/>
              </a:lnSpc>
              <a:spcBef>
                <a:spcPct val="0"/>
              </a:spcBef>
            </a:pPr>
            <a:r>
              <a:rPr lang="en-US" sz="5852" spc="-175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2021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0116143" y="4688804"/>
            <a:ext cx="3907756" cy="1905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7" id="17"/>
          <p:cNvSpPr txBox="true"/>
          <p:nvPr/>
        </p:nvSpPr>
        <p:spPr>
          <a:xfrm rot="0">
            <a:off x="14023899" y="4253159"/>
            <a:ext cx="1944197" cy="8998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22"/>
              </a:lnSpc>
              <a:spcBef>
                <a:spcPct val="0"/>
              </a:spcBef>
            </a:pPr>
            <a:r>
              <a:rPr lang="en-US" sz="5852" spc="-175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2023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15436" y="5464506"/>
            <a:ext cx="5687711" cy="3590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90"/>
              </a:lnSpc>
            </a:pPr>
            <a:r>
              <a:rPr lang="en-US" sz="1732" b="true">
                <a:solidFill>
                  <a:srgbClr val="1E1B1B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🚀 Executive Assistant to the President &amp; CEO at LeagueApps, CEO &amp; Founder at CloudRange Cyber</a:t>
            </a:r>
          </a:p>
          <a:p>
            <a:pPr algn="ctr" marL="373959" indent="-186979" lvl="1">
              <a:lnSpc>
                <a:spcPts val="2390"/>
              </a:lnSpc>
              <a:buFont typeface="Arial"/>
              <a:buChar char="•"/>
            </a:pPr>
            <a:r>
              <a:rPr lang="en-US" sz="1732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Optimized their schedule and calendar, increasing productivity by 56% through effective time management and prioritization of key tasks.  </a:t>
            </a:r>
          </a:p>
          <a:p>
            <a:pPr algn="ctr" marL="373959" indent="-186979" lvl="1">
              <a:lnSpc>
                <a:spcPts val="2390"/>
              </a:lnSpc>
              <a:buFont typeface="Arial"/>
              <a:buChar char="•"/>
            </a:pPr>
            <a:r>
              <a:rPr lang="en-US" sz="1732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Created professional slide presentations for strategic meetings, enhancing clarity and decision-making, contributing to a 25% improvement in meeting outcomes.  </a:t>
            </a:r>
          </a:p>
          <a:p>
            <a:pPr algn="ctr" marL="373959" indent="-186979" lvl="1">
              <a:lnSpc>
                <a:spcPts val="2390"/>
              </a:lnSpc>
              <a:buFont typeface="Arial"/>
              <a:buChar char="•"/>
            </a:pPr>
            <a:r>
              <a:rPr lang="en-US" sz="1732">
                <a:solidFill>
                  <a:srgbClr val="1E1B1B"/>
                </a:solidFill>
                <a:latin typeface="Public Sans"/>
                <a:ea typeface="Public Sans"/>
                <a:cs typeface="Public Sans"/>
                <a:sym typeface="Public Sans"/>
              </a:rPr>
              <a:t>Managed inbox operations, reducing response times by 35% and ensuring timely communication with stakeholders.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56963" y="-4540187"/>
            <a:ext cx="7129609" cy="712960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1148949" y="1019175"/>
            <a:ext cx="16018947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6245812" y="1303350"/>
            <a:ext cx="922084" cy="230521"/>
          </a:xfrm>
          <a:custGeom>
            <a:avLst/>
            <a:gdLst/>
            <a:ahLst/>
            <a:cxnLst/>
            <a:rect r="r" b="b" t="t" l="l"/>
            <a:pathLst>
              <a:path h="230521" w="922084">
                <a:moveTo>
                  <a:pt x="0" y="0"/>
                </a:moveTo>
                <a:lnTo>
                  <a:pt x="922084" y="0"/>
                </a:lnTo>
                <a:lnTo>
                  <a:pt x="922084" y="230521"/>
                </a:lnTo>
                <a:lnTo>
                  <a:pt x="0" y="23052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453432" y="1810096"/>
            <a:ext cx="11584761" cy="11584761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CF4">
                <a:alpha val="6667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0" indent="0" lvl="0">
                <a:lnSpc>
                  <a:spcPts val="28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728535" y="1918599"/>
            <a:ext cx="8915745" cy="93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495"/>
              </a:lnSpc>
              <a:spcBef>
                <a:spcPct val="0"/>
              </a:spcBef>
            </a:pPr>
            <a:r>
              <a:rPr lang="en-US" sz="6245" spc="-187">
                <a:solidFill>
                  <a:srgbClr val="FFFCF4"/>
                </a:solidFill>
                <a:latin typeface="Baskerville Display PT"/>
                <a:ea typeface="Baskerville Display PT"/>
                <a:cs typeface="Baskerville Display PT"/>
                <a:sym typeface="Baskerville Display PT"/>
              </a:rPr>
              <a:t>🌍 Portfolio Showcase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48949" y="3014458"/>
            <a:ext cx="8615580" cy="3110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97"/>
              </a:lnSpc>
            </a:pPr>
            <a:r>
              <a:rPr lang="en-US" b="true" sz="2244" strike="noStrike" u="none">
                <a:solidFill>
                  <a:srgbClr val="FFFC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📌 Project Highlights</a:t>
            </a:r>
          </a:p>
          <a:p>
            <a:pPr algn="l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Designed complex travel itineraries for high-profile clients.</a:t>
            </a:r>
          </a:p>
          <a:p>
            <a:pPr algn="l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Transcribed audio for 1,000+ minutes of content with 98% accuracy.</a:t>
            </a:r>
          </a:p>
          <a:p>
            <a:pPr algn="l" marL="484625" indent="-242313" lvl="1">
              <a:lnSpc>
                <a:spcPts val="3097"/>
              </a:lnSpc>
              <a:buFont typeface="Arial"/>
              <a:buChar char="•"/>
            </a:pPr>
            <a:r>
              <a:rPr lang="en-US" sz="2244" strike="noStrike" u="none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Managed multi-million shilling travel budgets for corporate and individual clients.</a:t>
            </a:r>
          </a:p>
          <a:p>
            <a:pPr algn="l">
              <a:lnSpc>
                <a:spcPts val="3097"/>
              </a:lnSpc>
            </a:pPr>
          </a:p>
          <a:p>
            <a:pPr algn="l">
              <a:lnSpc>
                <a:spcPts val="3097"/>
              </a:lnSpc>
            </a:pPr>
          </a:p>
        </p:txBody>
      </p:sp>
      <p:sp>
        <p:nvSpPr>
          <p:cNvPr name="AutoShape 12" id="12"/>
          <p:cNvSpPr/>
          <p:nvPr/>
        </p:nvSpPr>
        <p:spPr>
          <a:xfrm>
            <a:off x="1028700" y="6601695"/>
            <a:ext cx="596085" cy="0"/>
          </a:xfrm>
          <a:prstGeom prst="line">
            <a:avLst/>
          </a:prstGeom>
          <a:ln cap="flat" w="19050">
            <a:solidFill>
              <a:srgbClr val="FFFCF4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9176567" y="1810096"/>
            <a:ext cx="9111433" cy="5946729"/>
            <a:chOff x="0" y="0"/>
            <a:chExt cx="19050000" cy="124333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1452880" y="587121"/>
              <a:ext cx="16166846" cy="10116185"/>
            </a:xfrm>
            <a:custGeom>
              <a:avLst/>
              <a:gdLst/>
              <a:ahLst/>
              <a:cxnLst/>
              <a:rect r="r" b="b" t="t" l="l"/>
              <a:pathLst>
                <a:path h="10116185" w="16166846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4"/>
              <a:stretch>
                <a:fillRect l="0" t="-41622" r="0" b="-71718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5"/>
              <a:stretch>
                <a:fillRect l="-301" t="0" r="-301" b="0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20471" y="6763620"/>
            <a:ext cx="8762792" cy="177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6"/>
              </a:lnSpc>
            </a:pPr>
            <a:r>
              <a:rPr lang="en-US" sz="2033" b="true">
                <a:solidFill>
                  <a:srgbClr val="FFFCF4"/>
                </a:solidFill>
                <a:latin typeface="Public Sans Bold"/>
                <a:ea typeface="Public Sans Bold"/>
                <a:cs typeface="Public Sans Bold"/>
                <a:sym typeface="Public Sans Bold"/>
              </a:rPr>
              <a:t>📂 Client Testimonials</a:t>
            </a:r>
          </a:p>
          <a:p>
            <a:pPr algn="l">
              <a:lnSpc>
                <a:spcPts val="2806"/>
              </a:lnSpc>
            </a:pPr>
            <a:r>
              <a:rPr lang="en-US" sz="2033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"Lona’s efficiency and attention to detail are unmatched! She made my travel seamless and stress-free.”</a:t>
            </a:r>
          </a:p>
          <a:p>
            <a:pPr algn="l">
              <a:lnSpc>
                <a:spcPts val="2806"/>
              </a:lnSpc>
            </a:pPr>
            <a:r>
              <a:rPr lang="en-US" sz="2033">
                <a:solidFill>
                  <a:srgbClr val="FFFCF4"/>
                </a:solidFill>
                <a:latin typeface="Public Sans Thin"/>
                <a:ea typeface="Public Sans Thin"/>
                <a:cs typeface="Public Sans Thin"/>
                <a:sym typeface="Public Sans Thin"/>
              </a:rPr>
              <a:t>– Zahra Mohamed</a:t>
            </a:r>
          </a:p>
          <a:p>
            <a:pPr algn="l">
              <a:lnSpc>
                <a:spcPts val="2806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21648" y="1761505"/>
            <a:ext cx="15656550" cy="56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-2139842" y="5975948"/>
            <a:ext cx="9167341" cy="9167341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5B4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1455581" y="-3607617"/>
            <a:ext cx="9167341" cy="9167341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5B4D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872625" y="2368813"/>
            <a:ext cx="6542750" cy="3190911"/>
            <a:chOff x="0" y="0"/>
            <a:chExt cx="8723666" cy="4254548"/>
          </a:xfrm>
        </p:grpSpPr>
        <p:pic>
          <p:nvPicPr>
            <p:cNvPr name="Picture 10" id="10"/>
            <p:cNvPicPr>
              <a:picLocks noChangeAspect="true"/>
            </p:cNvPicPr>
            <p:nvPr/>
          </p:nvPicPr>
          <p:blipFill>
            <a:blip r:embed="rId2"/>
            <a:srcRect l="0" t="12484" r="0" b="12484"/>
            <a:stretch>
              <a:fillRect/>
            </a:stretch>
          </p:blipFill>
          <p:spPr>
            <a:xfrm flipH="false" flipV="false">
              <a:off x="0" y="0"/>
              <a:ext cx="8723666" cy="4254548"/>
            </a:xfrm>
            <a:prstGeom prst="rect">
              <a:avLst/>
            </a:prstGeom>
          </p:spPr>
        </p:pic>
      </p:grpSp>
      <p:grpSp>
        <p:nvGrpSpPr>
          <p:cNvPr name="Group 11" id="11"/>
          <p:cNvGrpSpPr/>
          <p:nvPr/>
        </p:nvGrpSpPr>
        <p:grpSpPr>
          <a:xfrm rot="0">
            <a:off x="2443828" y="6007399"/>
            <a:ext cx="6542750" cy="3190911"/>
            <a:chOff x="0" y="0"/>
            <a:chExt cx="8723666" cy="4254548"/>
          </a:xfrm>
        </p:grpSpPr>
        <p:pic>
          <p:nvPicPr>
            <p:cNvPr name="Picture 12" id="12"/>
            <p:cNvPicPr>
              <a:picLocks noChangeAspect="true"/>
            </p:cNvPicPr>
            <p:nvPr/>
          </p:nvPicPr>
          <p:blipFill>
            <a:blip r:embed="rId3"/>
            <a:srcRect l="0" t="12484" r="0" b="12484"/>
            <a:stretch>
              <a:fillRect/>
            </a:stretch>
          </p:blipFill>
          <p:spPr>
            <a:xfrm flipH="false" flipV="false">
              <a:off x="0" y="0"/>
              <a:ext cx="8723666" cy="4254548"/>
            </a:xfrm>
            <a:prstGeom prst="rect">
              <a:avLst/>
            </a:prstGeom>
          </p:spPr>
        </p:pic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534240">
            <a:off x="-2199158" y="-3082741"/>
            <a:ext cx="5590500" cy="7595789"/>
            <a:chOff x="0" y="0"/>
            <a:chExt cx="3364992" cy="4572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4"/>
              <a:stretch>
                <a:fillRect l="-48" t="0" r="-48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-2386128" y="-2921983"/>
            <a:ext cx="4829956" cy="6562440"/>
            <a:chOff x="0" y="0"/>
            <a:chExt cx="3364992" cy="4572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4"/>
              <a:stretch>
                <a:fillRect l="-48" t="0" r="-48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-2224363" y="-2615564"/>
            <a:ext cx="3861328" cy="5246370"/>
            <a:chOff x="0" y="0"/>
            <a:chExt cx="3364992" cy="4572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4"/>
              <a:stretch>
                <a:fillRect l="-48" t="0" r="-48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-1008570">
            <a:off x="13388985" y="7629567"/>
            <a:ext cx="7915865" cy="5663212"/>
            <a:chOff x="0" y="0"/>
            <a:chExt cx="4584192" cy="3279648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5"/>
              <a:stretch>
                <a:fillRect l="-29" t="0" r="-29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895025">
            <a:off x="14941847" y="7837988"/>
            <a:ext cx="7333216" cy="5246370"/>
            <a:chOff x="0" y="0"/>
            <a:chExt cx="4584192" cy="327964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5"/>
              <a:stretch>
                <a:fillRect l="-29" t="0" r="-29" b="0"/>
              </a:stretch>
            </a:blip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8" id="28"/>
          <p:cNvGrpSpPr>
            <a:grpSpLocks noChangeAspect="true"/>
          </p:cNvGrpSpPr>
          <p:nvPr/>
        </p:nvGrpSpPr>
        <p:grpSpPr>
          <a:xfrm rot="0">
            <a:off x="14621392" y="8120632"/>
            <a:ext cx="7333216" cy="5246370"/>
            <a:chOff x="0" y="0"/>
            <a:chExt cx="4584192" cy="3279648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5"/>
              <a:stretch>
                <a:fillRect l="-29" t="0" r="-29" b="0"/>
              </a:stretch>
            </a:blip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31" id="31"/>
          <p:cNvSpPr/>
          <p:nvPr/>
        </p:nvSpPr>
        <p:spPr>
          <a:xfrm flipH="false" flipV="false" rot="0">
            <a:off x="5368442" y="8977692"/>
            <a:ext cx="561216" cy="561216"/>
          </a:xfrm>
          <a:custGeom>
            <a:avLst/>
            <a:gdLst/>
            <a:ahLst/>
            <a:cxnLst/>
            <a:rect r="r" b="b" t="t" l="l"/>
            <a:pathLst>
              <a:path h="561216" w="561216">
                <a:moveTo>
                  <a:pt x="0" y="0"/>
                </a:moveTo>
                <a:lnTo>
                  <a:pt x="561216" y="0"/>
                </a:lnTo>
                <a:lnTo>
                  <a:pt x="561216" y="561216"/>
                </a:lnTo>
                <a:lnTo>
                  <a:pt x="0" y="561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2" id="32"/>
          <p:cNvSpPr/>
          <p:nvPr/>
        </p:nvSpPr>
        <p:spPr>
          <a:xfrm>
            <a:off x="1181890" y="2190191"/>
            <a:ext cx="3231770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3" id="33"/>
          <p:cNvSpPr txBox="true"/>
          <p:nvPr/>
        </p:nvSpPr>
        <p:spPr>
          <a:xfrm rot="0">
            <a:off x="5912230" y="861754"/>
            <a:ext cx="6463540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TRAVEL MANAGEMENT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0233124" y="5975948"/>
            <a:ext cx="6542750" cy="3190911"/>
            <a:chOff x="0" y="0"/>
            <a:chExt cx="8723666" cy="4254548"/>
          </a:xfrm>
        </p:grpSpPr>
        <p:pic>
          <p:nvPicPr>
            <p:cNvPr name="Picture 35" id="35"/>
            <p:cNvPicPr>
              <a:picLocks noChangeAspect="true"/>
            </p:cNvPicPr>
            <p:nvPr/>
          </p:nvPicPr>
          <p:blipFill>
            <a:blip r:embed="rId8"/>
            <a:srcRect l="0" t="50090" r="0" b="27414"/>
            <a:stretch>
              <a:fillRect/>
            </a:stretch>
          </p:blipFill>
          <p:spPr>
            <a:xfrm flipH="false" flipV="false">
              <a:off x="0" y="0"/>
              <a:ext cx="8723666" cy="4254548"/>
            </a:xfrm>
            <a:prstGeom prst="rect">
              <a:avLst/>
            </a:prstGeom>
          </p:spPr>
        </p:pic>
      </p:grpSp>
      <p:sp>
        <p:nvSpPr>
          <p:cNvPr name="TextBox 36" id="36"/>
          <p:cNvSpPr txBox="true"/>
          <p:nvPr/>
        </p:nvSpPr>
        <p:spPr>
          <a:xfrm rot="0">
            <a:off x="1450789" y="3203576"/>
            <a:ext cx="2962870" cy="453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FFFFFF"/>
                </a:solidFill>
                <a:latin typeface="Arial Bold"/>
                <a:ea typeface="Arial Bold"/>
                <a:cs typeface="Arial Bold"/>
                <a:sym typeface="Arial Bold"/>
              </a:rPr>
              <a:t>CLICK ON THE LINK</a:t>
            </a:r>
          </a:p>
        </p:txBody>
      </p:sp>
      <p:sp>
        <p:nvSpPr>
          <p:cNvPr name="AutoShape 37" id="37"/>
          <p:cNvSpPr/>
          <p:nvPr/>
        </p:nvSpPr>
        <p:spPr>
          <a:xfrm>
            <a:off x="2932225" y="3656966"/>
            <a:ext cx="20555" cy="97021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8" id="38"/>
          <p:cNvSpPr/>
          <p:nvPr/>
        </p:nvSpPr>
        <p:spPr>
          <a:xfrm>
            <a:off x="5912230" y="1579305"/>
            <a:ext cx="5891226" cy="0"/>
          </a:xfrm>
          <a:prstGeom prst="line">
            <a:avLst/>
          </a:prstGeom>
          <a:ln cap="flat" w="1143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9" id="39"/>
          <p:cNvSpPr txBox="true"/>
          <p:nvPr/>
        </p:nvSpPr>
        <p:spPr>
          <a:xfrm rot="0">
            <a:off x="7494991" y="1702596"/>
            <a:ext cx="2660312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TRAVEL PACK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313224" y="4591317"/>
            <a:ext cx="3618830" cy="5124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b="true" sz="2699" i="true" u="sng">
                <a:solidFill>
                  <a:srgbClr val="FFFFFF"/>
                </a:solidFill>
                <a:latin typeface="Arial Bold Italics"/>
                <a:ea typeface="Arial Bold Italics"/>
                <a:cs typeface="Arial Bold Italics"/>
                <a:sym typeface="Arial Bold Italics"/>
                <a:hlinkClick r:id="rId9" tooltip="https://docs.google.com/presentation/d/1oVYGE77tEwnGKay1Qkep7vxDZEmHVv1hB8vf4SfvWzE/edit#slide=id.g30cc61b7dc4_0_32"/>
              </a:rPr>
              <a:t>DUBAI TRAVEL PACK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39842" y="5975948"/>
            <a:ext cx="9167341" cy="91673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5B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455581" y="-3607617"/>
            <a:ext cx="9167341" cy="916734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5B4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534240">
            <a:off x="-2199158" y="-3082741"/>
            <a:ext cx="5590500" cy="7595789"/>
            <a:chOff x="0" y="0"/>
            <a:chExt cx="3364992" cy="4572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386128" y="-2921983"/>
            <a:ext cx="4829956" cy="6562440"/>
            <a:chOff x="0" y="0"/>
            <a:chExt cx="3364992" cy="4572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-2224363" y="-2615564"/>
            <a:ext cx="3861328" cy="5246370"/>
            <a:chOff x="0" y="0"/>
            <a:chExt cx="3364992" cy="4572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-1008570">
            <a:off x="13388985" y="7629567"/>
            <a:ext cx="7915865" cy="5663212"/>
            <a:chOff x="0" y="0"/>
            <a:chExt cx="4584192" cy="3279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895025">
            <a:off x="14941847" y="7837988"/>
            <a:ext cx="7333216" cy="5246370"/>
            <a:chOff x="0" y="0"/>
            <a:chExt cx="4584192" cy="3279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4621392" y="8120632"/>
            <a:ext cx="7333216" cy="5246370"/>
            <a:chOff x="0" y="0"/>
            <a:chExt cx="4584192" cy="3279648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6" id="26"/>
          <p:cNvSpPr/>
          <p:nvPr/>
        </p:nvSpPr>
        <p:spPr>
          <a:xfrm flipH="false" flipV="false" rot="0">
            <a:off x="-2386128" y="7433052"/>
            <a:ext cx="6745667" cy="6883334"/>
          </a:xfrm>
          <a:custGeom>
            <a:avLst/>
            <a:gdLst/>
            <a:ahLst/>
            <a:cxnLst/>
            <a:rect r="r" b="b" t="t" l="l"/>
            <a:pathLst>
              <a:path h="6883334" w="6745667">
                <a:moveTo>
                  <a:pt x="0" y="0"/>
                </a:moveTo>
                <a:lnTo>
                  <a:pt x="6745668" y="0"/>
                </a:lnTo>
                <a:lnTo>
                  <a:pt x="6745668" y="6883334"/>
                </a:lnTo>
                <a:lnTo>
                  <a:pt x="0" y="6883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6609468" y="4416856"/>
            <a:ext cx="726644" cy="726644"/>
          </a:xfrm>
          <a:custGeom>
            <a:avLst/>
            <a:gdLst/>
            <a:ahLst/>
            <a:cxnLst/>
            <a:rect r="r" b="b" t="t" l="l"/>
            <a:pathLst>
              <a:path h="726644" w="726644">
                <a:moveTo>
                  <a:pt x="0" y="0"/>
                </a:moveTo>
                <a:lnTo>
                  <a:pt x="726644" y="0"/>
                </a:lnTo>
                <a:lnTo>
                  <a:pt x="726644" y="726644"/>
                </a:lnTo>
                <a:lnTo>
                  <a:pt x="0" y="7266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7336112" y="3926970"/>
            <a:ext cx="489886" cy="489886"/>
          </a:xfrm>
          <a:custGeom>
            <a:avLst/>
            <a:gdLst/>
            <a:ahLst/>
            <a:cxnLst/>
            <a:rect r="r" b="b" t="t" l="l"/>
            <a:pathLst>
              <a:path h="489886" w="489886">
                <a:moveTo>
                  <a:pt x="0" y="0"/>
                </a:moveTo>
                <a:lnTo>
                  <a:pt x="489885" y="0"/>
                </a:lnTo>
                <a:lnTo>
                  <a:pt x="489885" y="489886"/>
                </a:lnTo>
                <a:lnTo>
                  <a:pt x="0" y="48988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368442" y="8977692"/>
            <a:ext cx="561216" cy="561216"/>
          </a:xfrm>
          <a:custGeom>
            <a:avLst/>
            <a:gdLst/>
            <a:ahLst/>
            <a:cxnLst/>
            <a:rect r="r" b="b" t="t" l="l"/>
            <a:pathLst>
              <a:path h="561216" w="561216">
                <a:moveTo>
                  <a:pt x="0" y="0"/>
                </a:moveTo>
                <a:lnTo>
                  <a:pt x="561216" y="0"/>
                </a:lnTo>
                <a:lnTo>
                  <a:pt x="561216" y="561216"/>
                </a:lnTo>
                <a:lnTo>
                  <a:pt x="0" y="5612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5740458" y="1042729"/>
            <a:ext cx="6492240" cy="0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2741038" y="896214"/>
            <a:ext cx="14840017" cy="8007426"/>
          </a:xfrm>
          <a:custGeom>
            <a:avLst/>
            <a:gdLst/>
            <a:ahLst/>
            <a:cxnLst/>
            <a:rect r="r" b="b" t="t" l="l"/>
            <a:pathLst>
              <a:path h="8007426" w="14840017">
                <a:moveTo>
                  <a:pt x="0" y="0"/>
                </a:moveTo>
                <a:lnTo>
                  <a:pt x="14840017" y="0"/>
                </a:lnTo>
                <a:lnTo>
                  <a:pt x="14840017" y="8007426"/>
                </a:lnTo>
                <a:lnTo>
                  <a:pt x="0" y="80074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201191" y="7269278"/>
            <a:ext cx="9743263" cy="2776830"/>
          </a:xfrm>
          <a:custGeom>
            <a:avLst/>
            <a:gdLst/>
            <a:ahLst/>
            <a:cxnLst/>
            <a:rect r="r" b="b" t="t" l="l"/>
            <a:pathLst>
              <a:path h="2776830" w="9743263">
                <a:moveTo>
                  <a:pt x="0" y="0"/>
                </a:moveTo>
                <a:lnTo>
                  <a:pt x="9743264" y="0"/>
                </a:lnTo>
                <a:lnTo>
                  <a:pt x="9743264" y="2776830"/>
                </a:lnTo>
                <a:lnTo>
                  <a:pt x="0" y="277683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737258" y="244936"/>
            <a:ext cx="6813484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CALENDAR MANAGEMENT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B1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55581" y="-3607617"/>
            <a:ext cx="9167341" cy="916734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65B4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534240">
            <a:off x="-2199158" y="-3082741"/>
            <a:ext cx="5590500" cy="7595789"/>
            <a:chOff x="0" y="0"/>
            <a:chExt cx="3364992" cy="4572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-2386128" y="-2921983"/>
            <a:ext cx="4829956" cy="6562440"/>
            <a:chOff x="0" y="0"/>
            <a:chExt cx="3364992" cy="4572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-2224363" y="-2615564"/>
            <a:ext cx="3861328" cy="5246370"/>
            <a:chOff x="0" y="0"/>
            <a:chExt cx="3364992" cy="4572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4430" y="-18654"/>
              <a:ext cx="3539861" cy="4602770"/>
            </a:xfrm>
            <a:custGeom>
              <a:avLst/>
              <a:gdLst/>
              <a:ahLst/>
              <a:cxnLst/>
              <a:rect r="r" b="b" t="t" l="l"/>
              <a:pathLst>
                <a:path h="4602770" w="3539861">
                  <a:moveTo>
                    <a:pt x="3154043" y="370565"/>
                  </a:moveTo>
                  <a:cubicBezTo>
                    <a:pt x="3149740" y="364861"/>
                    <a:pt x="3145370" y="359189"/>
                    <a:pt x="3140931" y="353551"/>
                  </a:cubicBezTo>
                  <a:cubicBezTo>
                    <a:pt x="3082392" y="279158"/>
                    <a:pt x="3014204" y="214094"/>
                    <a:pt x="2936275" y="160224"/>
                  </a:cubicBezTo>
                  <a:cubicBezTo>
                    <a:pt x="2823060" y="81962"/>
                    <a:pt x="2687194" y="34683"/>
                    <a:pt x="2550433" y="22062"/>
                  </a:cubicBezTo>
                  <a:cubicBezTo>
                    <a:pt x="2311401" y="0"/>
                    <a:pt x="2064469" y="85852"/>
                    <a:pt x="1890673" y="251441"/>
                  </a:cubicBezTo>
                  <a:cubicBezTo>
                    <a:pt x="1723562" y="410662"/>
                    <a:pt x="1622575" y="637131"/>
                    <a:pt x="1430598" y="765279"/>
                  </a:cubicBezTo>
                  <a:cubicBezTo>
                    <a:pt x="1083906" y="996705"/>
                    <a:pt x="563193" y="830427"/>
                    <a:pt x="243218" y="1097579"/>
                  </a:cubicBezTo>
                  <a:cubicBezTo>
                    <a:pt x="63620" y="1247529"/>
                    <a:pt x="0" y="1501521"/>
                    <a:pt x="20102" y="1734627"/>
                  </a:cubicBezTo>
                  <a:cubicBezTo>
                    <a:pt x="40205" y="1967733"/>
                    <a:pt x="131565" y="2187758"/>
                    <a:pt x="215291" y="2406235"/>
                  </a:cubicBezTo>
                  <a:cubicBezTo>
                    <a:pt x="299017" y="2624711"/>
                    <a:pt x="377184" y="2852254"/>
                    <a:pt x="368928" y="3086079"/>
                  </a:cubicBezTo>
                  <a:cubicBezTo>
                    <a:pt x="362900" y="3256754"/>
                    <a:pt x="310997" y="3422120"/>
                    <a:pt x="283999" y="3590754"/>
                  </a:cubicBezTo>
                  <a:cubicBezTo>
                    <a:pt x="257000" y="3759387"/>
                    <a:pt x="257812" y="3942783"/>
                    <a:pt x="347642" y="4088027"/>
                  </a:cubicBezTo>
                  <a:cubicBezTo>
                    <a:pt x="440151" y="4237603"/>
                    <a:pt x="609029" y="4319614"/>
                    <a:pt x="771424" y="4387121"/>
                  </a:cubicBezTo>
                  <a:cubicBezTo>
                    <a:pt x="1053243" y="4504272"/>
                    <a:pt x="1351777" y="4602770"/>
                    <a:pt x="1656685" y="4589446"/>
                  </a:cubicBezTo>
                  <a:cubicBezTo>
                    <a:pt x="1961591" y="4576123"/>
                    <a:pt x="2275861" y="4431515"/>
                    <a:pt x="2421358" y="4163223"/>
                  </a:cubicBezTo>
                  <a:cubicBezTo>
                    <a:pt x="2655053" y="3732294"/>
                    <a:pt x="2388209" y="3172284"/>
                    <a:pt x="2571656" y="2717683"/>
                  </a:cubicBezTo>
                  <a:cubicBezTo>
                    <a:pt x="2665220" y="2485823"/>
                    <a:pt x="2862908" y="2315251"/>
                    <a:pt x="3015930" y="2117522"/>
                  </a:cubicBezTo>
                  <a:cubicBezTo>
                    <a:pt x="3383087" y="1643097"/>
                    <a:pt x="3539861" y="881930"/>
                    <a:pt x="3154043" y="370565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2106" y="-6"/>
              <a:ext cx="3362886" cy="4572006"/>
            </a:xfrm>
            <a:custGeom>
              <a:avLst/>
              <a:gdLst/>
              <a:ahLst/>
              <a:cxnLst/>
              <a:rect r="r" b="b" t="t" l="l"/>
              <a:pathLst>
                <a:path h="4572006" w="3362886">
                  <a:moveTo>
                    <a:pt x="3362886" y="4572006"/>
                  </a:moveTo>
                  <a:lnTo>
                    <a:pt x="0" y="4572006"/>
                  </a:lnTo>
                  <a:lnTo>
                    <a:pt x="0" y="0"/>
                  </a:lnTo>
                  <a:lnTo>
                    <a:pt x="3362886" y="0"/>
                  </a:lnTo>
                  <a:lnTo>
                    <a:pt x="3362886" y="4572006"/>
                  </a:lnTo>
                  <a:close/>
                </a:path>
              </a:pathLst>
            </a:custGeom>
            <a:blipFill>
              <a:blip r:embed="rId2"/>
              <a:stretch>
                <a:fillRect l="-48" t="0" r="-48" b="0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-1008570">
            <a:off x="13388985" y="7629567"/>
            <a:ext cx="7915865" cy="5663212"/>
            <a:chOff x="0" y="0"/>
            <a:chExt cx="4584192" cy="3279648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57443A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895025">
            <a:off x="14941847" y="7837988"/>
            <a:ext cx="7333216" cy="5246370"/>
            <a:chOff x="0" y="0"/>
            <a:chExt cx="4584192" cy="327964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765B4D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4621392" y="8120632"/>
            <a:ext cx="7333216" cy="5246370"/>
            <a:chOff x="0" y="0"/>
            <a:chExt cx="4584192" cy="3279648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584192" cy="3279648"/>
            </a:xfrm>
            <a:custGeom>
              <a:avLst/>
              <a:gdLst/>
              <a:ahLst/>
              <a:cxnLst/>
              <a:rect r="r" b="b" t="t" l="l"/>
              <a:pathLst>
                <a:path h="3279648" w="4584192">
                  <a:moveTo>
                    <a:pt x="4584192" y="3279648"/>
                  </a:moveTo>
                  <a:lnTo>
                    <a:pt x="0" y="3279648"/>
                  </a:lnTo>
                  <a:lnTo>
                    <a:pt x="0" y="0"/>
                  </a:lnTo>
                  <a:lnTo>
                    <a:pt x="4584192" y="0"/>
                  </a:lnTo>
                  <a:lnTo>
                    <a:pt x="4584192" y="3279648"/>
                  </a:lnTo>
                  <a:close/>
                </a:path>
              </a:pathLst>
            </a:custGeom>
            <a:blipFill>
              <a:blip r:embed="rId3"/>
              <a:stretch>
                <a:fillRect l="-29" t="0" r="-29" b="0"/>
              </a:stretch>
            </a:blip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63980" y="23119"/>
              <a:ext cx="4450362" cy="3189732"/>
            </a:xfrm>
            <a:custGeom>
              <a:avLst/>
              <a:gdLst/>
              <a:ahLst/>
              <a:cxnLst/>
              <a:rect r="r" b="b" t="t" l="l"/>
              <a:pathLst>
                <a:path h="3189732" w="4450362">
                  <a:moveTo>
                    <a:pt x="1683722" y="191573"/>
                  </a:moveTo>
                  <a:cubicBezTo>
                    <a:pt x="1630586" y="213467"/>
                    <a:pt x="1578238" y="237063"/>
                    <a:pt x="1526818" y="262011"/>
                  </a:cubicBezTo>
                  <a:cubicBezTo>
                    <a:pt x="1354653" y="345546"/>
                    <a:pt x="1184946" y="404118"/>
                    <a:pt x="990617" y="383530"/>
                  </a:cubicBezTo>
                  <a:cubicBezTo>
                    <a:pt x="739285" y="356903"/>
                    <a:pt x="448733" y="330008"/>
                    <a:pt x="269970" y="508681"/>
                  </a:cubicBezTo>
                  <a:cubicBezTo>
                    <a:pt x="138854" y="639732"/>
                    <a:pt x="113725" y="844052"/>
                    <a:pt x="132070" y="1028527"/>
                  </a:cubicBezTo>
                  <a:cubicBezTo>
                    <a:pt x="150414" y="1213003"/>
                    <a:pt x="204488" y="1394155"/>
                    <a:pt x="202568" y="1579531"/>
                  </a:cubicBezTo>
                  <a:cubicBezTo>
                    <a:pt x="200122" y="1815750"/>
                    <a:pt x="107385" y="2040354"/>
                    <a:pt x="55443" y="2270805"/>
                  </a:cubicBezTo>
                  <a:cubicBezTo>
                    <a:pt x="3500" y="2501255"/>
                    <a:pt x="0" y="2765828"/>
                    <a:pt x="150410" y="2947981"/>
                  </a:cubicBezTo>
                  <a:cubicBezTo>
                    <a:pt x="350030" y="3189732"/>
                    <a:pt x="727375" y="3179629"/>
                    <a:pt x="1023317" y="3076166"/>
                  </a:cubicBezTo>
                  <a:cubicBezTo>
                    <a:pt x="1319260" y="2972702"/>
                    <a:pt x="1596862" y="2797070"/>
                    <a:pt x="1909477" y="2773458"/>
                  </a:cubicBezTo>
                  <a:cubicBezTo>
                    <a:pt x="2389121" y="2737229"/>
                    <a:pt x="2833277" y="3066330"/>
                    <a:pt x="3314271" y="3062191"/>
                  </a:cubicBezTo>
                  <a:cubicBezTo>
                    <a:pt x="3922471" y="3056959"/>
                    <a:pt x="4427849" y="2465033"/>
                    <a:pt x="4439106" y="1856885"/>
                  </a:cubicBezTo>
                  <a:cubicBezTo>
                    <a:pt x="4450362" y="1248737"/>
                    <a:pt x="4043930" y="682399"/>
                    <a:pt x="3510131" y="390850"/>
                  </a:cubicBezTo>
                  <a:cubicBezTo>
                    <a:pt x="3230877" y="238328"/>
                    <a:pt x="2942566" y="89503"/>
                    <a:pt x="2623518" y="44904"/>
                  </a:cubicBezTo>
                  <a:cubicBezTo>
                    <a:pt x="2302293" y="0"/>
                    <a:pt x="1980719" y="69200"/>
                    <a:pt x="1683722" y="191573"/>
                  </a:cubicBezTo>
                  <a:close/>
                </a:path>
              </a:pathLst>
            </a:custGeom>
            <a:solidFill>
              <a:srgbClr val="A4827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6609468" y="4416856"/>
            <a:ext cx="726644" cy="726644"/>
          </a:xfrm>
          <a:custGeom>
            <a:avLst/>
            <a:gdLst/>
            <a:ahLst/>
            <a:cxnLst/>
            <a:rect r="r" b="b" t="t" l="l"/>
            <a:pathLst>
              <a:path h="726644" w="726644">
                <a:moveTo>
                  <a:pt x="0" y="0"/>
                </a:moveTo>
                <a:lnTo>
                  <a:pt x="726644" y="0"/>
                </a:lnTo>
                <a:lnTo>
                  <a:pt x="726644" y="726644"/>
                </a:lnTo>
                <a:lnTo>
                  <a:pt x="0" y="7266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368442" y="8977692"/>
            <a:ext cx="561216" cy="561216"/>
          </a:xfrm>
          <a:custGeom>
            <a:avLst/>
            <a:gdLst/>
            <a:ahLst/>
            <a:cxnLst/>
            <a:rect r="r" b="b" t="t" l="l"/>
            <a:pathLst>
              <a:path h="561216" w="561216">
                <a:moveTo>
                  <a:pt x="0" y="0"/>
                </a:moveTo>
                <a:lnTo>
                  <a:pt x="561216" y="0"/>
                </a:lnTo>
                <a:lnTo>
                  <a:pt x="561216" y="561216"/>
                </a:lnTo>
                <a:lnTo>
                  <a:pt x="0" y="5612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 flipV="true">
            <a:off x="5740458" y="1028700"/>
            <a:ext cx="4634149" cy="14029"/>
          </a:xfrm>
          <a:prstGeom prst="line">
            <a:avLst/>
          </a:prstGeom>
          <a:ln cap="flat" w="1333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818482" y="1294628"/>
            <a:ext cx="16440818" cy="8640675"/>
          </a:xfrm>
          <a:custGeom>
            <a:avLst/>
            <a:gdLst/>
            <a:ahLst/>
            <a:cxnLst/>
            <a:rect r="r" b="b" t="t" l="l"/>
            <a:pathLst>
              <a:path h="8640675" w="16440818">
                <a:moveTo>
                  <a:pt x="0" y="0"/>
                </a:moveTo>
                <a:lnTo>
                  <a:pt x="16440818" y="0"/>
                </a:lnTo>
                <a:lnTo>
                  <a:pt x="16440818" y="8640675"/>
                </a:lnTo>
                <a:lnTo>
                  <a:pt x="0" y="86406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737258" y="244936"/>
            <a:ext cx="6813484" cy="717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LEAD GENERATION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DAGaUpUU_NM</dc:identifier>
  <dcterms:modified xsi:type="dcterms:W3CDTF">2011-08-01T06:04:30Z</dcterms:modified>
  <cp:revision>1</cp:revision>
  <dc:title>Lona Akinyi | Portfolio 2025</dc:title>
</cp:coreProperties>
</file>